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091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553200"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185621" y="1143000"/>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FE4A1E"/>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5C9AD3"/>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44546B"/>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7A7A7A"/>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0"/>
            <a:ext cx="687952" cy="548640"/>
            <a:chOff x="4495799" y="1371601"/>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7A7A7A"/>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939393"/>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939393"/>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BFBFBF"/>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BFBF"/>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01</a:t>
            </a:r>
            <a:endParaRPr lang="en-US" sz="15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02</a:t>
            </a:r>
            <a:endParaRPr lang="en-US" sz="15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03</a:t>
            </a:r>
            <a:endParaRPr lang="en-US" sz="15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04</a:t>
            </a:r>
            <a:endParaRPr lang="en-US" sz="15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05</a:t>
            </a:r>
            <a:endParaRPr lang="en-US" sz="15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06</a:t>
            </a:r>
            <a:endParaRPr lang="en-US" sz="15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6AAA56E6-43B3-42A1-B591-D4802716DB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2019-07-14T17:56:52Z</dcterms:modified>
</cp:coreProperties>
</file>