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4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08" y="5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92042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10C91976-8F5C-473B-86AF-9C1A9D59CB94}"/>
              </a:ext>
            </a:extLst>
          </p:cNvPr>
          <p:cNvGrpSpPr/>
          <p:nvPr/>
        </p:nvGrpSpPr>
        <p:grpSpPr>
          <a:xfrm>
            <a:off x="1348532" y="4950286"/>
            <a:ext cx="3952411" cy="1447800"/>
            <a:chOff x="1348532" y="4950286"/>
            <a:chExt cx="3952411" cy="1447800"/>
          </a:xfrm>
        </p:grpSpPr>
        <p:sp>
          <p:nvSpPr>
            <p:cNvPr id="21" name="Freeform: Shape 20">
              <a:extLst>
                <a:ext uri="{FF2B5EF4-FFF2-40B4-BE49-F238E27FC236}">
                  <a16:creationId xmlns:a16="http://schemas.microsoft.com/office/drawing/2014/main" id="{6A760C02-08A0-45E0-8D0E-95D1BA4BBA25}"/>
                </a:ext>
              </a:extLst>
            </p:cNvPr>
            <p:cNvSpPr/>
            <p:nvPr/>
          </p:nvSpPr>
          <p:spPr>
            <a:xfrm>
              <a:off x="1348532" y="4950286"/>
              <a:ext cx="3952411" cy="1447800"/>
            </a:xfrm>
            <a:custGeom>
              <a:avLst/>
              <a:gdLst>
                <a:gd name="connsiteX0" fmla="*/ 0 w 3952411"/>
                <a:gd name="connsiteY0" fmla="*/ 0 h 1447800"/>
                <a:gd name="connsiteX1" fmla="*/ 3657600 w 3952411"/>
                <a:gd name="connsiteY1" fmla="*/ 0 h 1447800"/>
                <a:gd name="connsiteX2" fmla="*/ 3657600 w 3952411"/>
                <a:gd name="connsiteY2" fmla="*/ 907501 h 1447800"/>
                <a:gd name="connsiteX3" fmla="*/ 3952411 w 3952411"/>
                <a:gd name="connsiteY3" fmla="*/ 1069301 h 1447800"/>
                <a:gd name="connsiteX4" fmla="*/ 3657600 w 3952411"/>
                <a:gd name="connsiteY4" fmla="*/ 1231101 h 1447800"/>
                <a:gd name="connsiteX5" fmla="*/ 3657600 w 3952411"/>
                <a:gd name="connsiteY5" fmla="*/ 1447800 h 1447800"/>
                <a:gd name="connsiteX6" fmla="*/ 0 w 3952411"/>
                <a:gd name="connsiteY6" fmla="*/ 144780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2411" h="1447800">
                  <a:moveTo>
                    <a:pt x="0" y="0"/>
                  </a:moveTo>
                  <a:lnTo>
                    <a:pt x="3657600" y="0"/>
                  </a:lnTo>
                  <a:lnTo>
                    <a:pt x="3657600" y="907501"/>
                  </a:lnTo>
                  <a:lnTo>
                    <a:pt x="3952411" y="1069301"/>
                  </a:lnTo>
                  <a:lnTo>
                    <a:pt x="3657600" y="1231101"/>
                  </a:lnTo>
                  <a:lnTo>
                    <a:pt x="3657600" y="1447800"/>
                  </a:lnTo>
                  <a:lnTo>
                    <a:pt x="0" y="1447800"/>
                  </a:lnTo>
                  <a:close/>
                </a:path>
              </a:pathLst>
            </a:custGeom>
            <a:solidFill>
              <a:srgbClr val="44546B"/>
            </a:solidFill>
            <a:ln w="6350">
              <a:solidFill>
                <a:schemeClr val="bg1">
                  <a:alpha val="3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A8AA8312-11B2-47A4-AF0F-5C475D8AE485}"/>
                </a:ext>
              </a:extLst>
            </p:cNvPr>
            <p:cNvSpPr txBox="1"/>
            <p:nvPr/>
          </p:nvSpPr>
          <p:spPr>
            <a:xfrm>
              <a:off x="1920240" y="5117110"/>
              <a:ext cx="2971798" cy="1114151"/>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a:t>
              </a:r>
            </a:p>
          </p:txBody>
        </p:sp>
      </p:grpSp>
      <p:grpSp>
        <p:nvGrpSpPr>
          <p:cNvPr id="3" name="Group 2">
            <a:extLst>
              <a:ext uri="{FF2B5EF4-FFF2-40B4-BE49-F238E27FC236}">
                <a16:creationId xmlns:a16="http://schemas.microsoft.com/office/drawing/2014/main" id="{CC4E0C84-8355-4324-9A25-A88D641EF986}"/>
              </a:ext>
            </a:extLst>
          </p:cNvPr>
          <p:cNvGrpSpPr/>
          <p:nvPr/>
        </p:nvGrpSpPr>
        <p:grpSpPr>
          <a:xfrm>
            <a:off x="1348532" y="3320797"/>
            <a:ext cx="3952411" cy="1447800"/>
            <a:chOff x="1348532" y="3320797"/>
            <a:chExt cx="3952411" cy="1447800"/>
          </a:xfrm>
        </p:grpSpPr>
        <p:sp>
          <p:nvSpPr>
            <p:cNvPr id="26" name="Freeform: Shape 25">
              <a:extLst>
                <a:ext uri="{FF2B5EF4-FFF2-40B4-BE49-F238E27FC236}">
                  <a16:creationId xmlns:a16="http://schemas.microsoft.com/office/drawing/2014/main" id="{60A9CBE3-0473-4DD3-8F8E-9FD7574F1775}"/>
                </a:ext>
              </a:extLst>
            </p:cNvPr>
            <p:cNvSpPr/>
            <p:nvPr/>
          </p:nvSpPr>
          <p:spPr>
            <a:xfrm>
              <a:off x="1348532" y="3320797"/>
              <a:ext cx="3952411" cy="1447800"/>
            </a:xfrm>
            <a:custGeom>
              <a:avLst/>
              <a:gdLst>
                <a:gd name="connsiteX0" fmla="*/ 0 w 3952411"/>
                <a:gd name="connsiteY0" fmla="*/ 0 h 1447800"/>
                <a:gd name="connsiteX1" fmla="*/ 3649980 w 3952411"/>
                <a:gd name="connsiteY1" fmla="*/ 0 h 1447800"/>
                <a:gd name="connsiteX2" fmla="*/ 3649980 w 3952411"/>
                <a:gd name="connsiteY2" fmla="*/ 565952 h 1447800"/>
                <a:gd name="connsiteX3" fmla="*/ 3952411 w 3952411"/>
                <a:gd name="connsiteY3" fmla="*/ 719494 h 1447800"/>
                <a:gd name="connsiteX4" fmla="*/ 3649980 w 3952411"/>
                <a:gd name="connsiteY4" fmla="*/ 873035 h 1447800"/>
                <a:gd name="connsiteX5" fmla="*/ 3649980 w 3952411"/>
                <a:gd name="connsiteY5" fmla="*/ 1447800 h 1447800"/>
                <a:gd name="connsiteX6" fmla="*/ 0 w 3952411"/>
                <a:gd name="connsiteY6" fmla="*/ 144780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2411" h="1447800">
                  <a:moveTo>
                    <a:pt x="0" y="0"/>
                  </a:moveTo>
                  <a:lnTo>
                    <a:pt x="3649980" y="0"/>
                  </a:lnTo>
                  <a:lnTo>
                    <a:pt x="3649980" y="565952"/>
                  </a:lnTo>
                  <a:lnTo>
                    <a:pt x="3952411" y="719494"/>
                  </a:lnTo>
                  <a:lnTo>
                    <a:pt x="3649980" y="873035"/>
                  </a:lnTo>
                  <a:lnTo>
                    <a:pt x="3649980" y="1447800"/>
                  </a:lnTo>
                  <a:lnTo>
                    <a:pt x="0" y="1447800"/>
                  </a:lnTo>
                  <a:close/>
                </a:path>
              </a:pathLst>
            </a:custGeom>
            <a:solidFill>
              <a:srgbClr val="5C9AD3"/>
            </a:solidFill>
            <a:ln w="6350">
              <a:solidFill>
                <a:schemeClr val="bg1">
                  <a:alpha val="3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Box 41">
              <a:extLst>
                <a:ext uri="{FF2B5EF4-FFF2-40B4-BE49-F238E27FC236}">
                  <a16:creationId xmlns:a16="http://schemas.microsoft.com/office/drawing/2014/main" id="{A954006C-E795-47D3-A7DB-B1FC0DB05C9B}"/>
                </a:ext>
              </a:extLst>
            </p:cNvPr>
            <p:cNvSpPr txBox="1"/>
            <p:nvPr/>
          </p:nvSpPr>
          <p:spPr>
            <a:xfrm>
              <a:off x="1920240" y="3474067"/>
              <a:ext cx="2971798" cy="1114151"/>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a:t>
              </a:r>
            </a:p>
          </p:txBody>
        </p:sp>
      </p:grpSp>
      <p:grpSp>
        <p:nvGrpSpPr>
          <p:cNvPr id="2" name="Group 1">
            <a:extLst>
              <a:ext uri="{FF2B5EF4-FFF2-40B4-BE49-F238E27FC236}">
                <a16:creationId xmlns:a16="http://schemas.microsoft.com/office/drawing/2014/main" id="{662F3578-FF14-453B-ABBB-DF170C3BD861}"/>
              </a:ext>
            </a:extLst>
          </p:cNvPr>
          <p:cNvGrpSpPr/>
          <p:nvPr/>
        </p:nvGrpSpPr>
        <p:grpSpPr>
          <a:xfrm>
            <a:off x="1348532" y="1682496"/>
            <a:ext cx="3952411" cy="1447800"/>
            <a:chOff x="1348532" y="1682496"/>
            <a:chExt cx="3952411" cy="1447800"/>
          </a:xfrm>
        </p:grpSpPr>
        <p:sp>
          <p:nvSpPr>
            <p:cNvPr id="8" name="Freeform: Shape 7">
              <a:extLst>
                <a:ext uri="{FF2B5EF4-FFF2-40B4-BE49-F238E27FC236}">
                  <a16:creationId xmlns:a16="http://schemas.microsoft.com/office/drawing/2014/main" id="{7E4882BA-F587-45C8-B08A-920F79A32803}"/>
                </a:ext>
              </a:extLst>
            </p:cNvPr>
            <p:cNvSpPr/>
            <p:nvPr/>
          </p:nvSpPr>
          <p:spPr>
            <a:xfrm flipV="1">
              <a:off x="1348532" y="1682496"/>
              <a:ext cx="3952411" cy="1447800"/>
            </a:xfrm>
            <a:custGeom>
              <a:avLst/>
              <a:gdLst>
                <a:gd name="connsiteX0" fmla="*/ 0 w 3952411"/>
                <a:gd name="connsiteY0" fmla="*/ 0 h 1447800"/>
                <a:gd name="connsiteX1" fmla="*/ 3657600 w 3952411"/>
                <a:gd name="connsiteY1" fmla="*/ 0 h 1447800"/>
                <a:gd name="connsiteX2" fmla="*/ 3657600 w 3952411"/>
                <a:gd name="connsiteY2" fmla="*/ 907501 h 1447800"/>
                <a:gd name="connsiteX3" fmla="*/ 3952411 w 3952411"/>
                <a:gd name="connsiteY3" fmla="*/ 1069301 h 1447800"/>
                <a:gd name="connsiteX4" fmla="*/ 3657600 w 3952411"/>
                <a:gd name="connsiteY4" fmla="*/ 1231101 h 1447800"/>
                <a:gd name="connsiteX5" fmla="*/ 3657600 w 3952411"/>
                <a:gd name="connsiteY5" fmla="*/ 1447800 h 1447800"/>
                <a:gd name="connsiteX6" fmla="*/ 0 w 3952411"/>
                <a:gd name="connsiteY6" fmla="*/ 144780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2411" h="1447800">
                  <a:moveTo>
                    <a:pt x="0" y="0"/>
                  </a:moveTo>
                  <a:lnTo>
                    <a:pt x="3657600" y="0"/>
                  </a:lnTo>
                  <a:lnTo>
                    <a:pt x="3657600" y="907501"/>
                  </a:lnTo>
                  <a:lnTo>
                    <a:pt x="3952411" y="1069301"/>
                  </a:lnTo>
                  <a:lnTo>
                    <a:pt x="3657600" y="1231101"/>
                  </a:lnTo>
                  <a:lnTo>
                    <a:pt x="3657600" y="1447800"/>
                  </a:lnTo>
                  <a:lnTo>
                    <a:pt x="0" y="1447800"/>
                  </a:lnTo>
                  <a:close/>
                </a:path>
              </a:pathLst>
            </a:custGeom>
            <a:solidFill>
              <a:srgbClr val="FE4A1E"/>
            </a:solidFill>
            <a:ln w="6350">
              <a:solidFill>
                <a:schemeClr val="bg1">
                  <a:alpha val="3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03AD49B8-9F54-4E48-97E6-D3356AF5D131}"/>
                </a:ext>
              </a:extLst>
            </p:cNvPr>
            <p:cNvSpPr txBox="1"/>
            <p:nvPr/>
          </p:nvSpPr>
          <p:spPr>
            <a:xfrm>
              <a:off x="1920240" y="1849320"/>
              <a:ext cx="2971798" cy="1114151"/>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a:t>
              </a:r>
            </a:p>
          </p:txBody>
        </p:sp>
      </p:grpSp>
      <p:grpSp>
        <p:nvGrpSpPr>
          <p:cNvPr id="15" name="Group 14">
            <a:extLst>
              <a:ext uri="{FF2B5EF4-FFF2-40B4-BE49-F238E27FC236}">
                <a16:creationId xmlns:a16="http://schemas.microsoft.com/office/drawing/2014/main" id="{70D0DA93-32D7-4AD3-BED3-9C1C6D6423B2}"/>
              </a:ext>
            </a:extLst>
          </p:cNvPr>
          <p:cNvGrpSpPr/>
          <p:nvPr/>
        </p:nvGrpSpPr>
        <p:grpSpPr>
          <a:xfrm>
            <a:off x="5663945" y="731520"/>
            <a:ext cx="914400" cy="914400"/>
            <a:chOff x="6709316" y="1914791"/>
            <a:chExt cx="914400" cy="914400"/>
          </a:xfrm>
        </p:grpSpPr>
        <p:grpSp>
          <p:nvGrpSpPr>
            <p:cNvPr id="14" name="Group 13">
              <a:extLst>
                <a:ext uri="{FF2B5EF4-FFF2-40B4-BE49-F238E27FC236}">
                  <a16:creationId xmlns:a16="http://schemas.microsoft.com/office/drawing/2014/main" id="{58B1908F-585A-4243-AD98-06D11076A0BE}"/>
                </a:ext>
              </a:extLst>
            </p:cNvPr>
            <p:cNvGrpSpPr/>
            <p:nvPr/>
          </p:nvGrpSpPr>
          <p:grpSpPr>
            <a:xfrm>
              <a:off x="6709316" y="1914791"/>
              <a:ext cx="914400" cy="914400"/>
              <a:chOff x="6709316" y="1914791"/>
              <a:chExt cx="914400" cy="914400"/>
            </a:xfrm>
          </p:grpSpPr>
          <p:sp>
            <p:nvSpPr>
              <p:cNvPr id="12" name="Oval 11">
                <a:extLst>
                  <a:ext uri="{FF2B5EF4-FFF2-40B4-BE49-F238E27FC236}">
                    <a16:creationId xmlns:a16="http://schemas.microsoft.com/office/drawing/2014/main" id="{B43F4291-CDF1-4606-9E2C-CFEADC5F000F}"/>
                  </a:ext>
                </a:extLst>
              </p:cNvPr>
              <p:cNvSpPr>
                <a:spLocks noChangeAspect="1"/>
              </p:cNvSpPr>
              <p:nvPr/>
            </p:nvSpPr>
            <p:spPr>
              <a:xfrm>
                <a:off x="6709316" y="1914791"/>
                <a:ext cx="914400" cy="914400"/>
              </a:xfrm>
              <a:prstGeom prst="ellipse">
                <a:avLst/>
              </a:prstGeom>
              <a:solidFill>
                <a:srgbClr val="FE4A1E">
                  <a:alpha val="50000"/>
                </a:srgbClr>
              </a:solidFill>
              <a:ln w="6350">
                <a:solidFill>
                  <a:srgbClr val="FE4A1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69226028-80DC-43D9-9764-431A4A6D0B19}"/>
                  </a:ext>
                </a:extLst>
              </p:cNvPr>
              <p:cNvSpPr>
                <a:spLocks noChangeAspect="1"/>
              </p:cNvSpPr>
              <p:nvPr/>
            </p:nvSpPr>
            <p:spPr>
              <a:xfrm>
                <a:off x="6803136" y="2006231"/>
                <a:ext cx="731520" cy="731520"/>
              </a:xfrm>
              <a:prstGeom prst="ellipse">
                <a:avLst/>
              </a:prstGeom>
              <a:solidFill>
                <a:srgbClr val="FE4A1E"/>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TextBox 8">
              <a:extLst>
                <a:ext uri="{FF2B5EF4-FFF2-40B4-BE49-F238E27FC236}">
                  <a16:creationId xmlns:a16="http://schemas.microsoft.com/office/drawing/2014/main" id="{54549FAB-3787-499C-9699-99D8A7500D1B}"/>
                </a:ext>
              </a:extLst>
            </p:cNvPr>
            <p:cNvSpPr txBox="1"/>
            <p:nvPr/>
          </p:nvSpPr>
          <p:spPr>
            <a:xfrm>
              <a:off x="6869336" y="2039112"/>
              <a:ext cx="594360" cy="627864"/>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6" name="Group 5">
            <a:extLst>
              <a:ext uri="{FF2B5EF4-FFF2-40B4-BE49-F238E27FC236}">
                <a16:creationId xmlns:a16="http://schemas.microsoft.com/office/drawing/2014/main" id="{930DEE82-2A6B-48E4-B2D9-684972DBCEDB}"/>
              </a:ext>
            </a:extLst>
          </p:cNvPr>
          <p:cNvGrpSpPr/>
          <p:nvPr/>
        </p:nvGrpSpPr>
        <p:grpSpPr>
          <a:xfrm>
            <a:off x="845612" y="1903476"/>
            <a:ext cx="1005840" cy="1005840"/>
            <a:chOff x="845612" y="1903476"/>
            <a:chExt cx="1005840" cy="1005840"/>
          </a:xfrm>
        </p:grpSpPr>
        <p:sp>
          <p:nvSpPr>
            <p:cNvPr id="4" name="Oval 3">
              <a:extLst>
                <a:ext uri="{FF2B5EF4-FFF2-40B4-BE49-F238E27FC236}">
                  <a16:creationId xmlns:a16="http://schemas.microsoft.com/office/drawing/2014/main" id="{71879368-6700-4479-BC90-12EE405EA6F6}"/>
                </a:ext>
              </a:extLst>
            </p:cNvPr>
            <p:cNvSpPr>
              <a:spLocks noChangeAspect="1"/>
            </p:cNvSpPr>
            <p:nvPr/>
          </p:nvSpPr>
          <p:spPr>
            <a:xfrm>
              <a:off x="845612" y="1903476"/>
              <a:ext cx="1005840" cy="1005840"/>
            </a:xfrm>
            <a:prstGeom prst="ellipse">
              <a:avLst/>
            </a:prstGeom>
            <a:solidFill>
              <a:schemeClr val="bg1"/>
            </a:solidFill>
            <a:ln w="31750">
              <a:solidFill>
                <a:srgbClr val="FE4A1E"/>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6">
              <a:extLst>
                <a:ext uri="{FF2B5EF4-FFF2-40B4-BE49-F238E27FC236}">
                  <a16:creationId xmlns:a16="http://schemas.microsoft.com/office/drawing/2014/main" id="{021B0ABE-DF20-4068-88AE-6DD820387E92}"/>
                </a:ext>
              </a:extLst>
            </p:cNvPr>
            <p:cNvSpPr>
              <a:spLocks noChangeAspect="1" noChangeArrowheads="1"/>
            </p:cNvSpPr>
            <p:nvPr/>
          </p:nvSpPr>
          <p:spPr bwMode="auto">
            <a:xfrm>
              <a:off x="1112520" y="2212963"/>
              <a:ext cx="457200" cy="386864"/>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rgbClr val="4D4D4D"/>
            </a:solidFill>
            <a:ln>
              <a:noFill/>
            </a:ln>
            <a:effectLst/>
          </p:spPr>
          <p:txBody>
            <a:bodyPr wrap="none" anchor="ctr"/>
            <a:lstStyle/>
            <a:p>
              <a:endParaRPr lang="en-US"/>
            </a:p>
          </p:txBody>
        </p:sp>
      </p:grpSp>
      <p:sp>
        <p:nvSpPr>
          <p:cNvPr id="20" name="TextBox 19">
            <a:extLst>
              <a:ext uri="{FF2B5EF4-FFF2-40B4-BE49-F238E27FC236}">
                <a16:creationId xmlns:a16="http://schemas.microsoft.com/office/drawing/2014/main" id="{32F2A4B6-AA33-439C-8354-B65BA589A8B7}"/>
              </a:ext>
            </a:extLst>
          </p:cNvPr>
          <p:cNvSpPr txBox="1"/>
          <p:nvPr/>
        </p:nvSpPr>
        <p:spPr>
          <a:xfrm>
            <a:off x="6644709" y="640080"/>
            <a:ext cx="5180446" cy="1754326"/>
          </a:xfrm>
          <a:prstGeom prst="rect">
            <a:avLst/>
          </a:prstGeom>
          <a:noFill/>
        </p:spPr>
        <p:txBody>
          <a:bodyPr wrap="square" rtlCol="0">
            <a:spAutoFit/>
          </a:bodyPr>
          <a:lstStyle/>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27" name="Group 26">
            <a:extLst>
              <a:ext uri="{FF2B5EF4-FFF2-40B4-BE49-F238E27FC236}">
                <a16:creationId xmlns:a16="http://schemas.microsoft.com/office/drawing/2014/main" id="{0F775407-17D8-48FB-9452-CC364FCB1BD8}"/>
              </a:ext>
            </a:extLst>
          </p:cNvPr>
          <p:cNvGrpSpPr/>
          <p:nvPr/>
        </p:nvGrpSpPr>
        <p:grpSpPr>
          <a:xfrm>
            <a:off x="5667796" y="5120640"/>
            <a:ext cx="914400" cy="914400"/>
            <a:chOff x="6709316" y="1914791"/>
            <a:chExt cx="914400" cy="914400"/>
          </a:xfrm>
        </p:grpSpPr>
        <p:grpSp>
          <p:nvGrpSpPr>
            <p:cNvPr id="28" name="Group 27">
              <a:extLst>
                <a:ext uri="{FF2B5EF4-FFF2-40B4-BE49-F238E27FC236}">
                  <a16:creationId xmlns:a16="http://schemas.microsoft.com/office/drawing/2014/main" id="{83698BBE-CC34-4A7C-AEFA-EF5874FF48AB}"/>
                </a:ext>
              </a:extLst>
            </p:cNvPr>
            <p:cNvGrpSpPr/>
            <p:nvPr/>
          </p:nvGrpSpPr>
          <p:grpSpPr>
            <a:xfrm>
              <a:off x="6709316" y="1914791"/>
              <a:ext cx="914400" cy="914400"/>
              <a:chOff x="6709316" y="1914791"/>
              <a:chExt cx="914400" cy="914400"/>
            </a:xfrm>
          </p:grpSpPr>
          <p:sp>
            <p:nvSpPr>
              <p:cNvPr id="30" name="Oval 29">
                <a:extLst>
                  <a:ext uri="{FF2B5EF4-FFF2-40B4-BE49-F238E27FC236}">
                    <a16:creationId xmlns:a16="http://schemas.microsoft.com/office/drawing/2014/main" id="{0C440229-2A36-4075-95D5-04B101A4C6AA}"/>
                  </a:ext>
                </a:extLst>
              </p:cNvPr>
              <p:cNvSpPr>
                <a:spLocks noChangeAspect="1"/>
              </p:cNvSpPr>
              <p:nvPr/>
            </p:nvSpPr>
            <p:spPr>
              <a:xfrm>
                <a:off x="6709316" y="1914791"/>
                <a:ext cx="914400" cy="914400"/>
              </a:xfrm>
              <a:prstGeom prst="ellipse">
                <a:avLst/>
              </a:prstGeom>
              <a:solidFill>
                <a:srgbClr val="44546B">
                  <a:alpha val="50000"/>
                </a:srgbClr>
              </a:solidFill>
              <a:ln w="6350">
                <a:solidFill>
                  <a:srgbClr val="44546B"/>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2EA14221-CC6A-4269-88A5-B71E17B94CEB}"/>
                  </a:ext>
                </a:extLst>
              </p:cNvPr>
              <p:cNvSpPr>
                <a:spLocks noChangeAspect="1"/>
              </p:cNvSpPr>
              <p:nvPr/>
            </p:nvSpPr>
            <p:spPr>
              <a:xfrm>
                <a:off x="6803136" y="2006231"/>
                <a:ext cx="731520" cy="731520"/>
              </a:xfrm>
              <a:prstGeom prst="ellipse">
                <a:avLst/>
              </a:prstGeom>
              <a:solidFill>
                <a:srgbClr val="44546B"/>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9" name="TextBox 28">
              <a:extLst>
                <a:ext uri="{FF2B5EF4-FFF2-40B4-BE49-F238E27FC236}">
                  <a16:creationId xmlns:a16="http://schemas.microsoft.com/office/drawing/2014/main" id="{D6ACD456-B50E-492B-BB6B-8C7D0937D3CC}"/>
                </a:ext>
              </a:extLst>
            </p:cNvPr>
            <p:cNvSpPr txBox="1"/>
            <p:nvPr/>
          </p:nvSpPr>
          <p:spPr>
            <a:xfrm>
              <a:off x="6869336" y="2039112"/>
              <a:ext cx="594360" cy="627864"/>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32" name="TextBox 31">
            <a:extLst>
              <a:ext uri="{FF2B5EF4-FFF2-40B4-BE49-F238E27FC236}">
                <a16:creationId xmlns:a16="http://schemas.microsoft.com/office/drawing/2014/main" id="{ADFB81F9-9608-4C4C-973C-BD37B6086410}"/>
              </a:ext>
            </a:extLst>
          </p:cNvPr>
          <p:cNvSpPr txBox="1"/>
          <p:nvPr/>
        </p:nvSpPr>
        <p:spPr>
          <a:xfrm>
            <a:off x="6600446" y="5029200"/>
            <a:ext cx="5180446" cy="1754326"/>
          </a:xfrm>
          <a:prstGeom prst="rect">
            <a:avLst/>
          </a:prstGeom>
          <a:noFill/>
        </p:spPr>
        <p:txBody>
          <a:bodyPr wrap="square" rtlCol="0">
            <a:spAutoFit/>
          </a:bodyPr>
          <a:lstStyle/>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33" name="Group 32">
            <a:extLst>
              <a:ext uri="{FF2B5EF4-FFF2-40B4-BE49-F238E27FC236}">
                <a16:creationId xmlns:a16="http://schemas.microsoft.com/office/drawing/2014/main" id="{F21AC5C7-60B0-4CB6-8F35-67A94F9FDB24}"/>
              </a:ext>
            </a:extLst>
          </p:cNvPr>
          <p:cNvGrpSpPr/>
          <p:nvPr/>
        </p:nvGrpSpPr>
        <p:grpSpPr>
          <a:xfrm>
            <a:off x="5663945" y="2926080"/>
            <a:ext cx="914400" cy="914400"/>
            <a:chOff x="6709316" y="1914791"/>
            <a:chExt cx="914400" cy="914400"/>
          </a:xfrm>
        </p:grpSpPr>
        <p:grpSp>
          <p:nvGrpSpPr>
            <p:cNvPr id="34" name="Group 33">
              <a:extLst>
                <a:ext uri="{FF2B5EF4-FFF2-40B4-BE49-F238E27FC236}">
                  <a16:creationId xmlns:a16="http://schemas.microsoft.com/office/drawing/2014/main" id="{A306AA62-3C24-4E62-8224-4AED644940F8}"/>
                </a:ext>
              </a:extLst>
            </p:cNvPr>
            <p:cNvGrpSpPr/>
            <p:nvPr/>
          </p:nvGrpSpPr>
          <p:grpSpPr>
            <a:xfrm>
              <a:off x="6709316" y="1914791"/>
              <a:ext cx="914400" cy="914400"/>
              <a:chOff x="6709316" y="1914791"/>
              <a:chExt cx="914400" cy="914400"/>
            </a:xfrm>
          </p:grpSpPr>
          <p:sp>
            <p:nvSpPr>
              <p:cNvPr id="36" name="Oval 35">
                <a:extLst>
                  <a:ext uri="{FF2B5EF4-FFF2-40B4-BE49-F238E27FC236}">
                    <a16:creationId xmlns:a16="http://schemas.microsoft.com/office/drawing/2014/main" id="{A9FCC8DB-5C55-4F1C-AA0A-33D43F58B2DC}"/>
                  </a:ext>
                </a:extLst>
              </p:cNvPr>
              <p:cNvSpPr>
                <a:spLocks noChangeAspect="1"/>
              </p:cNvSpPr>
              <p:nvPr/>
            </p:nvSpPr>
            <p:spPr>
              <a:xfrm>
                <a:off x="6709316" y="1914791"/>
                <a:ext cx="914400" cy="914400"/>
              </a:xfrm>
              <a:prstGeom prst="ellipse">
                <a:avLst/>
              </a:prstGeom>
              <a:solidFill>
                <a:srgbClr val="5C9AD3">
                  <a:alpha val="50000"/>
                </a:srgbClr>
              </a:solidFill>
              <a:ln w="6350">
                <a:solidFill>
                  <a:srgbClr val="5C9AD3"/>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Oval 36">
                <a:extLst>
                  <a:ext uri="{FF2B5EF4-FFF2-40B4-BE49-F238E27FC236}">
                    <a16:creationId xmlns:a16="http://schemas.microsoft.com/office/drawing/2014/main" id="{9E40A3AC-33BF-4F81-BDB0-EC3AE42B0F04}"/>
                  </a:ext>
                </a:extLst>
              </p:cNvPr>
              <p:cNvSpPr>
                <a:spLocks noChangeAspect="1"/>
              </p:cNvSpPr>
              <p:nvPr/>
            </p:nvSpPr>
            <p:spPr>
              <a:xfrm>
                <a:off x="6803136" y="2006231"/>
                <a:ext cx="731520" cy="731520"/>
              </a:xfrm>
              <a:prstGeom prst="ellipse">
                <a:avLst/>
              </a:prstGeom>
              <a:solidFill>
                <a:srgbClr val="5C9AD3"/>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5" name="TextBox 34">
              <a:extLst>
                <a:ext uri="{FF2B5EF4-FFF2-40B4-BE49-F238E27FC236}">
                  <a16:creationId xmlns:a16="http://schemas.microsoft.com/office/drawing/2014/main" id="{C32CEE9A-CB6A-4B3B-95EC-24E48AF28DAC}"/>
                </a:ext>
              </a:extLst>
            </p:cNvPr>
            <p:cNvSpPr txBox="1"/>
            <p:nvPr/>
          </p:nvSpPr>
          <p:spPr>
            <a:xfrm>
              <a:off x="6869336" y="2039112"/>
              <a:ext cx="594360" cy="594360"/>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38" name="TextBox 37">
            <a:extLst>
              <a:ext uri="{FF2B5EF4-FFF2-40B4-BE49-F238E27FC236}">
                <a16:creationId xmlns:a16="http://schemas.microsoft.com/office/drawing/2014/main" id="{DAAF3478-7F86-492A-B9D4-DDA6EDD6E815}"/>
              </a:ext>
            </a:extLst>
          </p:cNvPr>
          <p:cNvSpPr txBox="1"/>
          <p:nvPr/>
        </p:nvSpPr>
        <p:spPr>
          <a:xfrm>
            <a:off x="6644709" y="2834640"/>
            <a:ext cx="5180446" cy="1754326"/>
          </a:xfrm>
          <a:prstGeom prst="rect">
            <a:avLst/>
          </a:prstGeom>
          <a:noFill/>
        </p:spPr>
        <p:txBody>
          <a:bodyPr wrap="square" rtlCol="0">
            <a:spAutoFit/>
          </a:bodyPr>
          <a:lstStyle/>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7" name="Group 6">
            <a:extLst>
              <a:ext uri="{FF2B5EF4-FFF2-40B4-BE49-F238E27FC236}">
                <a16:creationId xmlns:a16="http://schemas.microsoft.com/office/drawing/2014/main" id="{DFA3C032-4347-4648-A2EF-69746A74B734}"/>
              </a:ext>
            </a:extLst>
          </p:cNvPr>
          <p:cNvGrpSpPr/>
          <p:nvPr/>
        </p:nvGrpSpPr>
        <p:grpSpPr>
          <a:xfrm>
            <a:off x="838200" y="3528223"/>
            <a:ext cx="1005840" cy="1005840"/>
            <a:chOff x="838200" y="3528223"/>
            <a:chExt cx="1005840" cy="1005840"/>
          </a:xfrm>
        </p:grpSpPr>
        <p:sp>
          <p:nvSpPr>
            <p:cNvPr id="39" name="Oval 38">
              <a:extLst>
                <a:ext uri="{FF2B5EF4-FFF2-40B4-BE49-F238E27FC236}">
                  <a16:creationId xmlns:a16="http://schemas.microsoft.com/office/drawing/2014/main" id="{9D2E7051-FAAE-41F1-9F69-76AC27E9304C}"/>
                </a:ext>
              </a:extLst>
            </p:cNvPr>
            <p:cNvSpPr>
              <a:spLocks noChangeAspect="1"/>
            </p:cNvSpPr>
            <p:nvPr/>
          </p:nvSpPr>
          <p:spPr>
            <a:xfrm>
              <a:off x="838200" y="3528223"/>
              <a:ext cx="1005840" cy="1005840"/>
            </a:xfrm>
            <a:prstGeom prst="ellipse">
              <a:avLst/>
            </a:prstGeom>
            <a:solidFill>
              <a:schemeClr val="bg1"/>
            </a:solidFill>
            <a:ln w="31750">
              <a:solidFill>
                <a:srgbClr val="5C9AD3"/>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8">
              <a:extLst>
                <a:ext uri="{FF2B5EF4-FFF2-40B4-BE49-F238E27FC236}">
                  <a16:creationId xmlns:a16="http://schemas.microsoft.com/office/drawing/2014/main" id="{65A71431-8585-4271-8E5D-0FE7177A56D6}"/>
                </a:ext>
              </a:extLst>
            </p:cNvPr>
            <p:cNvSpPr>
              <a:spLocks noChangeAspect="1" noChangeArrowheads="1"/>
            </p:cNvSpPr>
            <p:nvPr/>
          </p:nvSpPr>
          <p:spPr bwMode="auto">
            <a:xfrm rot="21600000">
              <a:off x="1150412" y="3816096"/>
              <a:ext cx="365760" cy="503853"/>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rgbClr val="4D4D4D"/>
            </a:solidFill>
            <a:ln>
              <a:noFill/>
            </a:ln>
            <a:effectLst/>
          </p:spPr>
          <p:txBody>
            <a:bodyPr wrap="none" anchor="ctr"/>
            <a:lstStyle/>
            <a:p>
              <a:endParaRPr lang="en-US">
                <a:solidFill>
                  <a:schemeClr val="bg1"/>
                </a:solidFill>
              </a:endParaRPr>
            </a:p>
          </p:txBody>
        </p:sp>
      </p:grpSp>
      <p:grpSp>
        <p:nvGrpSpPr>
          <p:cNvPr id="10" name="Group 9">
            <a:extLst>
              <a:ext uri="{FF2B5EF4-FFF2-40B4-BE49-F238E27FC236}">
                <a16:creationId xmlns:a16="http://schemas.microsoft.com/office/drawing/2014/main" id="{BAE10F77-3587-48CA-8117-D2AEAFFC4039}"/>
              </a:ext>
            </a:extLst>
          </p:cNvPr>
          <p:cNvGrpSpPr/>
          <p:nvPr/>
        </p:nvGrpSpPr>
        <p:grpSpPr>
          <a:xfrm>
            <a:off x="845612" y="5177867"/>
            <a:ext cx="1005840" cy="1005840"/>
            <a:chOff x="845612" y="5177867"/>
            <a:chExt cx="1005840" cy="1005840"/>
          </a:xfrm>
        </p:grpSpPr>
        <p:sp>
          <p:nvSpPr>
            <p:cNvPr id="40" name="Oval 39">
              <a:extLst>
                <a:ext uri="{FF2B5EF4-FFF2-40B4-BE49-F238E27FC236}">
                  <a16:creationId xmlns:a16="http://schemas.microsoft.com/office/drawing/2014/main" id="{687B2F7D-8DAF-4FAF-BE70-E66E20EB5ADC}"/>
                </a:ext>
              </a:extLst>
            </p:cNvPr>
            <p:cNvSpPr>
              <a:spLocks noChangeAspect="1"/>
            </p:cNvSpPr>
            <p:nvPr/>
          </p:nvSpPr>
          <p:spPr>
            <a:xfrm>
              <a:off x="845612" y="5177867"/>
              <a:ext cx="1005840" cy="1005840"/>
            </a:xfrm>
            <a:prstGeom prst="ellipse">
              <a:avLst/>
            </a:prstGeom>
            <a:solidFill>
              <a:schemeClr val="bg1"/>
            </a:solidFill>
            <a:ln w="19050">
              <a:solidFill>
                <a:srgbClr val="44546B"/>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3">
              <a:extLst>
                <a:ext uri="{FF2B5EF4-FFF2-40B4-BE49-F238E27FC236}">
                  <a16:creationId xmlns:a16="http://schemas.microsoft.com/office/drawing/2014/main" id="{8795F0A4-B94E-4053-BF3B-0F844BD1325F}"/>
                </a:ext>
              </a:extLst>
            </p:cNvPr>
            <p:cNvSpPr>
              <a:spLocks noChangeAspect="1" noChangeArrowheads="1"/>
            </p:cNvSpPr>
            <p:nvPr/>
          </p:nvSpPr>
          <p:spPr bwMode="auto">
            <a:xfrm rot="21480000">
              <a:off x="1141268" y="5473333"/>
              <a:ext cx="411480" cy="41490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rgbClr val="4D4D4D"/>
            </a:solidFill>
            <a:ln>
              <a:noFill/>
            </a:ln>
            <a:effectLst/>
          </p:spPr>
          <p:txBody>
            <a:bodyPr wrap="none" anchor="ctr"/>
            <a:lstStyle/>
            <a:p>
              <a:endParaRPr lang="en-US">
                <a:solidFill>
                  <a:schemeClr val="bg1"/>
                </a:solidFill>
              </a:endParaRPr>
            </a:p>
          </p:txBody>
        </p:sp>
      </p:grpSp>
      <p:sp>
        <p:nvSpPr>
          <p:cNvPr id="41" name="TextBox 40">
            <a:extLst>
              <a:ext uri="{FF2B5EF4-FFF2-40B4-BE49-F238E27FC236}">
                <a16:creationId xmlns:a16="http://schemas.microsoft.com/office/drawing/2014/main" id="{FC6D2EC3-E05B-4B53-9C6D-2232380564E6}"/>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44" name="Picture 43">
            <a:hlinkClick r:id="rId2"/>
            <a:extLst>
              <a:ext uri="{FF2B5EF4-FFF2-40B4-BE49-F238E27FC236}">
                <a16:creationId xmlns:a16="http://schemas.microsoft.com/office/drawing/2014/main" id="{28C03433-8817-4DE7-9C0C-3B62A1DC1B0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325468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par>
                                <p:cTn id="14" presetID="53" presetClass="entr" presetSubtype="16" fill="hold" nodeType="with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p:cTn id="16" dur="1000" fill="hold"/>
                                        <p:tgtEl>
                                          <p:spTgt spid="6"/>
                                        </p:tgtEl>
                                        <p:attrNameLst>
                                          <p:attrName>ppt_w</p:attrName>
                                        </p:attrNameLst>
                                      </p:cBhvr>
                                      <p:tavLst>
                                        <p:tav tm="0">
                                          <p:val>
                                            <p:fltVal val="0"/>
                                          </p:val>
                                        </p:tav>
                                        <p:tav tm="100000">
                                          <p:val>
                                            <p:strVal val="#ppt_w"/>
                                          </p:val>
                                        </p:tav>
                                      </p:tavLst>
                                    </p:anim>
                                    <p:anim calcmode="lin" valueType="num">
                                      <p:cBhvr>
                                        <p:cTn id="17" dur="1000" fill="hold"/>
                                        <p:tgtEl>
                                          <p:spTgt spid="6"/>
                                        </p:tgtEl>
                                        <p:attrNameLst>
                                          <p:attrName>ppt_h</p:attrName>
                                        </p:attrNameLst>
                                      </p:cBhvr>
                                      <p:tavLst>
                                        <p:tav tm="0">
                                          <p:val>
                                            <p:fltVal val="0"/>
                                          </p:val>
                                        </p:tav>
                                        <p:tav tm="100000">
                                          <p:val>
                                            <p:strVal val="#ppt_h"/>
                                          </p:val>
                                        </p:tav>
                                      </p:tavLst>
                                    </p:anim>
                                    <p:animEffect transition="in" filter="fade">
                                      <p:cBhvr>
                                        <p:cTn id="18" dur="1000"/>
                                        <p:tgtEl>
                                          <p:spTgt spid="6"/>
                                        </p:tgtEl>
                                      </p:cBhvr>
                                    </p:animEffect>
                                  </p:childTnLst>
                                </p:cTn>
                              </p:par>
                            </p:childTnLst>
                          </p:cTn>
                        </p:par>
                        <p:par>
                          <p:cTn id="19" fill="hold">
                            <p:stCondLst>
                              <p:cond delay="1500"/>
                            </p:stCondLst>
                            <p:childTnLst>
                              <p:par>
                                <p:cTn id="20" presetID="53" presetClass="entr" presetSubtype="528" fill="hold" nodeType="afterEffect">
                                  <p:stCondLst>
                                    <p:cond delay="0"/>
                                  </p:stCondLst>
                                  <p:childTnLst>
                                    <p:set>
                                      <p:cBhvr>
                                        <p:cTn id="21" dur="1" fill="hold">
                                          <p:stCondLst>
                                            <p:cond delay="0"/>
                                          </p:stCondLst>
                                        </p:cTn>
                                        <p:tgtEl>
                                          <p:spTgt spid="15"/>
                                        </p:tgtEl>
                                        <p:attrNameLst>
                                          <p:attrName>style.visibility</p:attrName>
                                        </p:attrNameLst>
                                      </p:cBhvr>
                                      <p:to>
                                        <p:strVal val="visible"/>
                                      </p:to>
                                    </p:set>
                                    <p:anim calcmode="lin" valueType="num">
                                      <p:cBhvr>
                                        <p:cTn id="22" dur="500" fill="hold"/>
                                        <p:tgtEl>
                                          <p:spTgt spid="15"/>
                                        </p:tgtEl>
                                        <p:attrNameLst>
                                          <p:attrName>ppt_w</p:attrName>
                                        </p:attrNameLst>
                                      </p:cBhvr>
                                      <p:tavLst>
                                        <p:tav tm="0">
                                          <p:val>
                                            <p:fltVal val="0"/>
                                          </p:val>
                                        </p:tav>
                                        <p:tav tm="100000">
                                          <p:val>
                                            <p:strVal val="#ppt_w"/>
                                          </p:val>
                                        </p:tav>
                                      </p:tavLst>
                                    </p:anim>
                                    <p:anim calcmode="lin" valueType="num">
                                      <p:cBhvr>
                                        <p:cTn id="23" dur="500" fill="hold"/>
                                        <p:tgtEl>
                                          <p:spTgt spid="15"/>
                                        </p:tgtEl>
                                        <p:attrNameLst>
                                          <p:attrName>ppt_h</p:attrName>
                                        </p:attrNameLst>
                                      </p:cBhvr>
                                      <p:tavLst>
                                        <p:tav tm="0">
                                          <p:val>
                                            <p:fltVal val="0"/>
                                          </p:val>
                                        </p:tav>
                                        <p:tav tm="100000">
                                          <p:val>
                                            <p:strVal val="#ppt_h"/>
                                          </p:val>
                                        </p:tav>
                                      </p:tavLst>
                                    </p:anim>
                                    <p:animEffect transition="in" filter="fade">
                                      <p:cBhvr>
                                        <p:cTn id="24" dur="500"/>
                                        <p:tgtEl>
                                          <p:spTgt spid="15"/>
                                        </p:tgtEl>
                                      </p:cBhvr>
                                    </p:animEffect>
                                    <p:anim calcmode="lin" valueType="num">
                                      <p:cBhvr>
                                        <p:cTn id="25" dur="500" fill="hold"/>
                                        <p:tgtEl>
                                          <p:spTgt spid="15"/>
                                        </p:tgtEl>
                                        <p:attrNameLst>
                                          <p:attrName>ppt_x</p:attrName>
                                        </p:attrNameLst>
                                      </p:cBhvr>
                                      <p:tavLst>
                                        <p:tav tm="0">
                                          <p:val>
                                            <p:fltVal val="0.5"/>
                                          </p:val>
                                        </p:tav>
                                        <p:tav tm="100000">
                                          <p:val>
                                            <p:strVal val="#ppt_x"/>
                                          </p:val>
                                        </p:tav>
                                      </p:tavLst>
                                    </p:anim>
                                    <p:anim calcmode="lin" valueType="num">
                                      <p:cBhvr>
                                        <p:cTn id="26" dur="500" fill="hold"/>
                                        <p:tgtEl>
                                          <p:spTgt spid="15"/>
                                        </p:tgtEl>
                                        <p:attrNameLst>
                                          <p:attrName>ppt_y</p:attrName>
                                        </p:attrNameLst>
                                      </p:cBhvr>
                                      <p:tavLst>
                                        <p:tav tm="0">
                                          <p:val>
                                            <p:fltVal val="0.5"/>
                                          </p:val>
                                        </p:tav>
                                        <p:tav tm="100000">
                                          <p:val>
                                            <p:strVal val="#ppt_y"/>
                                          </p:val>
                                        </p:tav>
                                      </p:tavLst>
                                    </p:anim>
                                  </p:childTnLst>
                                </p:cTn>
                              </p:par>
                            </p:childTnLst>
                          </p:cTn>
                        </p:par>
                        <p:par>
                          <p:cTn id="27" fill="hold">
                            <p:stCondLst>
                              <p:cond delay="2000"/>
                            </p:stCondLst>
                            <p:childTnLst>
                              <p:par>
                                <p:cTn id="28" presetID="22" presetClass="entr" presetSubtype="8" fill="hold" grpId="0" nodeType="after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wipe(left)">
                                      <p:cBhvr>
                                        <p:cTn id="30" dur="1000"/>
                                        <p:tgtEl>
                                          <p:spTgt spid="20"/>
                                        </p:tgtEl>
                                      </p:cBhvr>
                                    </p:animEffect>
                                  </p:childTnLst>
                                </p:cTn>
                              </p:par>
                            </p:childTnLst>
                          </p:cTn>
                        </p:par>
                        <p:par>
                          <p:cTn id="31" fill="hold">
                            <p:stCondLst>
                              <p:cond delay="3000"/>
                            </p:stCondLst>
                            <p:childTnLst>
                              <p:par>
                                <p:cTn id="32" presetID="42" presetClass="entr" presetSubtype="0" fill="hold" nodeType="afterEffect">
                                  <p:stCondLst>
                                    <p:cond delay="0"/>
                                  </p:stCondLst>
                                  <p:childTnLst>
                                    <p:set>
                                      <p:cBhvr>
                                        <p:cTn id="33" dur="1" fill="hold">
                                          <p:stCondLst>
                                            <p:cond delay="0"/>
                                          </p:stCondLst>
                                        </p:cTn>
                                        <p:tgtEl>
                                          <p:spTgt spid="3"/>
                                        </p:tgtEl>
                                        <p:attrNameLst>
                                          <p:attrName>style.visibility</p:attrName>
                                        </p:attrNameLst>
                                      </p:cBhvr>
                                      <p:to>
                                        <p:strVal val="visible"/>
                                      </p:to>
                                    </p:set>
                                    <p:animEffect transition="in" filter="fade">
                                      <p:cBhvr>
                                        <p:cTn id="34" dur="1000"/>
                                        <p:tgtEl>
                                          <p:spTgt spid="3"/>
                                        </p:tgtEl>
                                      </p:cBhvr>
                                    </p:animEffect>
                                    <p:anim calcmode="lin" valueType="num">
                                      <p:cBhvr>
                                        <p:cTn id="35" dur="1000" fill="hold"/>
                                        <p:tgtEl>
                                          <p:spTgt spid="3"/>
                                        </p:tgtEl>
                                        <p:attrNameLst>
                                          <p:attrName>ppt_x</p:attrName>
                                        </p:attrNameLst>
                                      </p:cBhvr>
                                      <p:tavLst>
                                        <p:tav tm="0">
                                          <p:val>
                                            <p:strVal val="#ppt_x"/>
                                          </p:val>
                                        </p:tav>
                                        <p:tav tm="100000">
                                          <p:val>
                                            <p:strVal val="#ppt_x"/>
                                          </p:val>
                                        </p:tav>
                                      </p:tavLst>
                                    </p:anim>
                                    <p:anim calcmode="lin" valueType="num">
                                      <p:cBhvr>
                                        <p:cTn id="36" dur="1000" fill="hold"/>
                                        <p:tgtEl>
                                          <p:spTgt spid="3"/>
                                        </p:tgtEl>
                                        <p:attrNameLst>
                                          <p:attrName>ppt_y</p:attrName>
                                        </p:attrNameLst>
                                      </p:cBhvr>
                                      <p:tavLst>
                                        <p:tav tm="0">
                                          <p:val>
                                            <p:strVal val="#ppt_y+.1"/>
                                          </p:val>
                                        </p:tav>
                                        <p:tav tm="100000">
                                          <p:val>
                                            <p:strVal val="#ppt_y"/>
                                          </p:val>
                                        </p:tav>
                                      </p:tavLst>
                                    </p:anim>
                                  </p:childTnLst>
                                </p:cTn>
                              </p:par>
                              <p:par>
                                <p:cTn id="37" presetID="53" presetClass="entr" presetSubtype="16" fill="hold" nodeType="withEffect">
                                  <p:stCondLst>
                                    <p:cond delay="0"/>
                                  </p:stCondLst>
                                  <p:childTnLst>
                                    <p:set>
                                      <p:cBhvr>
                                        <p:cTn id="38" dur="1" fill="hold">
                                          <p:stCondLst>
                                            <p:cond delay="0"/>
                                          </p:stCondLst>
                                        </p:cTn>
                                        <p:tgtEl>
                                          <p:spTgt spid="7"/>
                                        </p:tgtEl>
                                        <p:attrNameLst>
                                          <p:attrName>style.visibility</p:attrName>
                                        </p:attrNameLst>
                                      </p:cBhvr>
                                      <p:to>
                                        <p:strVal val="visible"/>
                                      </p:to>
                                    </p:set>
                                    <p:anim calcmode="lin" valueType="num">
                                      <p:cBhvr>
                                        <p:cTn id="39" dur="1000" fill="hold"/>
                                        <p:tgtEl>
                                          <p:spTgt spid="7"/>
                                        </p:tgtEl>
                                        <p:attrNameLst>
                                          <p:attrName>ppt_w</p:attrName>
                                        </p:attrNameLst>
                                      </p:cBhvr>
                                      <p:tavLst>
                                        <p:tav tm="0">
                                          <p:val>
                                            <p:fltVal val="0"/>
                                          </p:val>
                                        </p:tav>
                                        <p:tav tm="100000">
                                          <p:val>
                                            <p:strVal val="#ppt_w"/>
                                          </p:val>
                                        </p:tav>
                                      </p:tavLst>
                                    </p:anim>
                                    <p:anim calcmode="lin" valueType="num">
                                      <p:cBhvr>
                                        <p:cTn id="40" dur="1000" fill="hold"/>
                                        <p:tgtEl>
                                          <p:spTgt spid="7"/>
                                        </p:tgtEl>
                                        <p:attrNameLst>
                                          <p:attrName>ppt_h</p:attrName>
                                        </p:attrNameLst>
                                      </p:cBhvr>
                                      <p:tavLst>
                                        <p:tav tm="0">
                                          <p:val>
                                            <p:fltVal val="0"/>
                                          </p:val>
                                        </p:tav>
                                        <p:tav tm="100000">
                                          <p:val>
                                            <p:strVal val="#ppt_h"/>
                                          </p:val>
                                        </p:tav>
                                      </p:tavLst>
                                    </p:anim>
                                    <p:animEffect transition="in" filter="fade">
                                      <p:cBhvr>
                                        <p:cTn id="41" dur="1000"/>
                                        <p:tgtEl>
                                          <p:spTgt spid="7"/>
                                        </p:tgtEl>
                                      </p:cBhvr>
                                    </p:animEffect>
                                  </p:childTnLst>
                                </p:cTn>
                              </p:par>
                            </p:childTnLst>
                          </p:cTn>
                        </p:par>
                        <p:par>
                          <p:cTn id="42" fill="hold">
                            <p:stCondLst>
                              <p:cond delay="4000"/>
                            </p:stCondLst>
                            <p:childTnLst>
                              <p:par>
                                <p:cTn id="43" presetID="53" presetClass="entr" presetSubtype="528" fill="hold" nodeType="afterEffect">
                                  <p:stCondLst>
                                    <p:cond delay="0"/>
                                  </p:stCondLst>
                                  <p:childTnLst>
                                    <p:set>
                                      <p:cBhvr>
                                        <p:cTn id="44" dur="1" fill="hold">
                                          <p:stCondLst>
                                            <p:cond delay="0"/>
                                          </p:stCondLst>
                                        </p:cTn>
                                        <p:tgtEl>
                                          <p:spTgt spid="33"/>
                                        </p:tgtEl>
                                        <p:attrNameLst>
                                          <p:attrName>style.visibility</p:attrName>
                                        </p:attrNameLst>
                                      </p:cBhvr>
                                      <p:to>
                                        <p:strVal val="visible"/>
                                      </p:to>
                                    </p:set>
                                    <p:anim calcmode="lin" valueType="num">
                                      <p:cBhvr>
                                        <p:cTn id="45" dur="500" fill="hold"/>
                                        <p:tgtEl>
                                          <p:spTgt spid="33"/>
                                        </p:tgtEl>
                                        <p:attrNameLst>
                                          <p:attrName>ppt_w</p:attrName>
                                        </p:attrNameLst>
                                      </p:cBhvr>
                                      <p:tavLst>
                                        <p:tav tm="0">
                                          <p:val>
                                            <p:fltVal val="0"/>
                                          </p:val>
                                        </p:tav>
                                        <p:tav tm="100000">
                                          <p:val>
                                            <p:strVal val="#ppt_w"/>
                                          </p:val>
                                        </p:tav>
                                      </p:tavLst>
                                    </p:anim>
                                    <p:anim calcmode="lin" valueType="num">
                                      <p:cBhvr>
                                        <p:cTn id="46" dur="500" fill="hold"/>
                                        <p:tgtEl>
                                          <p:spTgt spid="33"/>
                                        </p:tgtEl>
                                        <p:attrNameLst>
                                          <p:attrName>ppt_h</p:attrName>
                                        </p:attrNameLst>
                                      </p:cBhvr>
                                      <p:tavLst>
                                        <p:tav tm="0">
                                          <p:val>
                                            <p:fltVal val="0"/>
                                          </p:val>
                                        </p:tav>
                                        <p:tav tm="100000">
                                          <p:val>
                                            <p:strVal val="#ppt_h"/>
                                          </p:val>
                                        </p:tav>
                                      </p:tavLst>
                                    </p:anim>
                                    <p:animEffect transition="in" filter="fade">
                                      <p:cBhvr>
                                        <p:cTn id="47" dur="500"/>
                                        <p:tgtEl>
                                          <p:spTgt spid="33"/>
                                        </p:tgtEl>
                                      </p:cBhvr>
                                    </p:animEffect>
                                    <p:anim calcmode="lin" valueType="num">
                                      <p:cBhvr>
                                        <p:cTn id="48" dur="500" fill="hold"/>
                                        <p:tgtEl>
                                          <p:spTgt spid="33"/>
                                        </p:tgtEl>
                                        <p:attrNameLst>
                                          <p:attrName>ppt_x</p:attrName>
                                        </p:attrNameLst>
                                      </p:cBhvr>
                                      <p:tavLst>
                                        <p:tav tm="0">
                                          <p:val>
                                            <p:fltVal val="0.5"/>
                                          </p:val>
                                        </p:tav>
                                        <p:tav tm="100000">
                                          <p:val>
                                            <p:strVal val="#ppt_x"/>
                                          </p:val>
                                        </p:tav>
                                      </p:tavLst>
                                    </p:anim>
                                    <p:anim calcmode="lin" valueType="num">
                                      <p:cBhvr>
                                        <p:cTn id="49" dur="500" fill="hold"/>
                                        <p:tgtEl>
                                          <p:spTgt spid="33"/>
                                        </p:tgtEl>
                                        <p:attrNameLst>
                                          <p:attrName>ppt_y</p:attrName>
                                        </p:attrNameLst>
                                      </p:cBhvr>
                                      <p:tavLst>
                                        <p:tav tm="0">
                                          <p:val>
                                            <p:fltVal val="0.5"/>
                                          </p:val>
                                        </p:tav>
                                        <p:tav tm="100000">
                                          <p:val>
                                            <p:strVal val="#ppt_y"/>
                                          </p:val>
                                        </p:tav>
                                      </p:tavLst>
                                    </p:anim>
                                  </p:childTnLst>
                                </p:cTn>
                              </p:par>
                            </p:childTnLst>
                          </p:cTn>
                        </p:par>
                        <p:par>
                          <p:cTn id="50" fill="hold">
                            <p:stCondLst>
                              <p:cond delay="4500"/>
                            </p:stCondLst>
                            <p:childTnLst>
                              <p:par>
                                <p:cTn id="51" presetID="22" presetClass="entr" presetSubtype="8" fill="hold" grpId="0" nodeType="afterEffect">
                                  <p:stCondLst>
                                    <p:cond delay="0"/>
                                  </p:stCondLst>
                                  <p:childTnLst>
                                    <p:set>
                                      <p:cBhvr>
                                        <p:cTn id="52" dur="1" fill="hold">
                                          <p:stCondLst>
                                            <p:cond delay="0"/>
                                          </p:stCondLst>
                                        </p:cTn>
                                        <p:tgtEl>
                                          <p:spTgt spid="38"/>
                                        </p:tgtEl>
                                        <p:attrNameLst>
                                          <p:attrName>style.visibility</p:attrName>
                                        </p:attrNameLst>
                                      </p:cBhvr>
                                      <p:to>
                                        <p:strVal val="visible"/>
                                      </p:to>
                                    </p:set>
                                    <p:animEffect transition="in" filter="wipe(left)">
                                      <p:cBhvr>
                                        <p:cTn id="53" dur="1000"/>
                                        <p:tgtEl>
                                          <p:spTgt spid="38"/>
                                        </p:tgtEl>
                                      </p:cBhvr>
                                    </p:animEffect>
                                  </p:childTnLst>
                                </p:cTn>
                              </p:par>
                            </p:childTnLst>
                          </p:cTn>
                        </p:par>
                        <p:par>
                          <p:cTn id="54" fill="hold">
                            <p:stCondLst>
                              <p:cond delay="5500"/>
                            </p:stCondLst>
                            <p:childTnLst>
                              <p:par>
                                <p:cTn id="55" presetID="42" presetClass="entr" presetSubtype="0" fill="hold" nodeType="after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fade">
                                      <p:cBhvr>
                                        <p:cTn id="57" dur="1000"/>
                                        <p:tgtEl>
                                          <p:spTgt spid="5"/>
                                        </p:tgtEl>
                                      </p:cBhvr>
                                    </p:animEffect>
                                    <p:anim calcmode="lin" valueType="num">
                                      <p:cBhvr>
                                        <p:cTn id="58" dur="1000" fill="hold"/>
                                        <p:tgtEl>
                                          <p:spTgt spid="5"/>
                                        </p:tgtEl>
                                        <p:attrNameLst>
                                          <p:attrName>ppt_x</p:attrName>
                                        </p:attrNameLst>
                                      </p:cBhvr>
                                      <p:tavLst>
                                        <p:tav tm="0">
                                          <p:val>
                                            <p:strVal val="#ppt_x"/>
                                          </p:val>
                                        </p:tav>
                                        <p:tav tm="100000">
                                          <p:val>
                                            <p:strVal val="#ppt_x"/>
                                          </p:val>
                                        </p:tav>
                                      </p:tavLst>
                                    </p:anim>
                                    <p:anim calcmode="lin" valueType="num">
                                      <p:cBhvr>
                                        <p:cTn id="59" dur="1000" fill="hold"/>
                                        <p:tgtEl>
                                          <p:spTgt spid="5"/>
                                        </p:tgtEl>
                                        <p:attrNameLst>
                                          <p:attrName>ppt_y</p:attrName>
                                        </p:attrNameLst>
                                      </p:cBhvr>
                                      <p:tavLst>
                                        <p:tav tm="0">
                                          <p:val>
                                            <p:strVal val="#ppt_y+.1"/>
                                          </p:val>
                                        </p:tav>
                                        <p:tav tm="100000">
                                          <p:val>
                                            <p:strVal val="#ppt_y"/>
                                          </p:val>
                                        </p:tav>
                                      </p:tavLst>
                                    </p:anim>
                                  </p:childTnLst>
                                </p:cTn>
                              </p:par>
                              <p:par>
                                <p:cTn id="60" presetID="53" presetClass="entr" presetSubtype="16" fill="hold" nodeType="withEffect">
                                  <p:stCondLst>
                                    <p:cond delay="0"/>
                                  </p:stCondLst>
                                  <p:childTnLst>
                                    <p:set>
                                      <p:cBhvr>
                                        <p:cTn id="61" dur="1" fill="hold">
                                          <p:stCondLst>
                                            <p:cond delay="0"/>
                                          </p:stCondLst>
                                        </p:cTn>
                                        <p:tgtEl>
                                          <p:spTgt spid="10"/>
                                        </p:tgtEl>
                                        <p:attrNameLst>
                                          <p:attrName>style.visibility</p:attrName>
                                        </p:attrNameLst>
                                      </p:cBhvr>
                                      <p:to>
                                        <p:strVal val="visible"/>
                                      </p:to>
                                    </p:set>
                                    <p:anim calcmode="lin" valueType="num">
                                      <p:cBhvr>
                                        <p:cTn id="62" dur="1000" fill="hold"/>
                                        <p:tgtEl>
                                          <p:spTgt spid="10"/>
                                        </p:tgtEl>
                                        <p:attrNameLst>
                                          <p:attrName>ppt_w</p:attrName>
                                        </p:attrNameLst>
                                      </p:cBhvr>
                                      <p:tavLst>
                                        <p:tav tm="0">
                                          <p:val>
                                            <p:fltVal val="0"/>
                                          </p:val>
                                        </p:tav>
                                        <p:tav tm="100000">
                                          <p:val>
                                            <p:strVal val="#ppt_w"/>
                                          </p:val>
                                        </p:tav>
                                      </p:tavLst>
                                    </p:anim>
                                    <p:anim calcmode="lin" valueType="num">
                                      <p:cBhvr>
                                        <p:cTn id="63" dur="1000" fill="hold"/>
                                        <p:tgtEl>
                                          <p:spTgt spid="10"/>
                                        </p:tgtEl>
                                        <p:attrNameLst>
                                          <p:attrName>ppt_h</p:attrName>
                                        </p:attrNameLst>
                                      </p:cBhvr>
                                      <p:tavLst>
                                        <p:tav tm="0">
                                          <p:val>
                                            <p:fltVal val="0"/>
                                          </p:val>
                                        </p:tav>
                                        <p:tav tm="100000">
                                          <p:val>
                                            <p:strVal val="#ppt_h"/>
                                          </p:val>
                                        </p:tav>
                                      </p:tavLst>
                                    </p:anim>
                                    <p:animEffect transition="in" filter="fade">
                                      <p:cBhvr>
                                        <p:cTn id="64" dur="1000"/>
                                        <p:tgtEl>
                                          <p:spTgt spid="10"/>
                                        </p:tgtEl>
                                      </p:cBhvr>
                                    </p:animEffect>
                                  </p:childTnLst>
                                </p:cTn>
                              </p:par>
                            </p:childTnLst>
                          </p:cTn>
                        </p:par>
                        <p:par>
                          <p:cTn id="65" fill="hold">
                            <p:stCondLst>
                              <p:cond delay="6500"/>
                            </p:stCondLst>
                            <p:childTnLst>
                              <p:par>
                                <p:cTn id="66" presetID="53" presetClass="entr" presetSubtype="528" fill="hold" nodeType="afterEffect">
                                  <p:stCondLst>
                                    <p:cond delay="0"/>
                                  </p:stCondLst>
                                  <p:childTnLst>
                                    <p:set>
                                      <p:cBhvr>
                                        <p:cTn id="67" dur="1" fill="hold">
                                          <p:stCondLst>
                                            <p:cond delay="0"/>
                                          </p:stCondLst>
                                        </p:cTn>
                                        <p:tgtEl>
                                          <p:spTgt spid="27"/>
                                        </p:tgtEl>
                                        <p:attrNameLst>
                                          <p:attrName>style.visibility</p:attrName>
                                        </p:attrNameLst>
                                      </p:cBhvr>
                                      <p:to>
                                        <p:strVal val="visible"/>
                                      </p:to>
                                    </p:set>
                                    <p:anim calcmode="lin" valueType="num">
                                      <p:cBhvr>
                                        <p:cTn id="68" dur="500" fill="hold"/>
                                        <p:tgtEl>
                                          <p:spTgt spid="27"/>
                                        </p:tgtEl>
                                        <p:attrNameLst>
                                          <p:attrName>ppt_w</p:attrName>
                                        </p:attrNameLst>
                                      </p:cBhvr>
                                      <p:tavLst>
                                        <p:tav tm="0">
                                          <p:val>
                                            <p:fltVal val="0"/>
                                          </p:val>
                                        </p:tav>
                                        <p:tav tm="100000">
                                          <p:val>
                                            <p:strVal val="#ppt_w"/>
                                          </p:val>
                                        </p:tav>
                                      </p:tavLst>
                                    </p:anim>
                                    <p:anim calcmode="lin" valueType="num">
                                      <p:cBhvr>
                                        <p:cTn id="69" dur="500" fill="hold"/>
                                        <p:tgtEl>
                                          <p:spTgt spid="27"/>
                                        </p:tgtEl>
                                        <p:attrNameLst>
                                          <p:attrName>ppt_h</p:attrName>
                                        </p:attrNameLst>
                                      </p:cBhvr>
                                      <p:tavLst>
                                        <p:tav tm="0">
                                          <p:val>
                                            <p:fltVal val="0"/>
                                          </p:val>
                                        </p:tav>
                                        <p:tav tm="100000">
                                          <p:val>
                                            <p:strVal val="#ppt_h"/>
                                          </p:val>
                                        </p:tav>
                                      </p:tavLst>
                                    </p:anim>
                                    <p:animEffect transition="in" filter="fade">
                                      <p:cBhvr>
                                        <p:cTn id="70" dur="500"/>
                                        <p:tgtEl>
                                          <p:spTgt spid="27"/>
                                        </p:tgtEl>
                                      </p:cBhvr>
                                    </p:animEffect>
                                    <p:anim calcmode="lin" valueType="num">
                                      <p:cBhvr>
                                        <p:cTn id="71" dur="500" fill="hold"/>
                                        <p:tgtEl>
                                          <p:spTgt spid="27"/>
                                        </p:tgtEl>
                                        <p:attrNameLst>
                                          <p:attrName>ppt_x</p:attrName>
                                        </p:attrNameLst>
                                      </p:cBhvr>
                                      <p:tavLst>
                                        <p:tav tm="0">
                                          <p:val>
                                            <p:fltVal val="0.5"/>
                                          </p:val>
                                        </p:tav>
                                        <p:tav tm="100000">
                                          <p:val>
                                            <p:strVal val="#ppt_x"/>
                                          </p:val>
                                        </p:tav>
                                      </p:tavLst>
                                    </p:anim>
                                    <p:anim calcmode="lin" valueType="num">
                                      <p:cBhvr>
                                        <p:cTn id="72" dur="500" fill="hold"/>
                                        <p:tgtEl>
                                          <p:spTgt spid="27"/>
                                        </p:tgtEl>
                                        <p:attrNameLst>
                                          <p:attrName>ppt_y</p:attrName>
                                        </p:attrNameLst>
                                      </p:cBhvr>
                                      <p:tavLst>
                                        <p:tav tm="0">
                                          <p:val>
                                            <p:fltVal val="0.5"/>
                                          </p:val>
                                        </p:tav>
                                        <p:tav tm="100000">
                                          <p:val>
                                            <p:strVal val="#ppt_y"/>
                                          </p:val>
                                        </p:tav>
                                      </p:tavLst>
                                    </p:anim>
                                  </p:childTnLst>
                                </p:cTn>
                              </p:par>
                            </p:childTnLst>
                          </p:cTn>
                        </p:par>
                        <p:par>
                          <p:cTn id="73" fill="hold">
                            <p:stCondLst>
                              <p:cond delay="7000"/>
                            </p:stCondLst>
                            <p:childTnLst>
                              <p:par>
                                <p:cTn id="74" presetID="22" presetClass="entr" presetSubtype="8" fill="hold" grpId="0" nodeType="afterEffect">
                                  <p:stCondLst>
                                    <p:cond delay="0"/>
                                  </p:stCondLst>
                                  <p:childTnLst>
                                    <p:set>
                                      <p:cBhvr>
                                        <p:cTn id="75" dur="1" fill="hold">
                                          <p:stCondLst>
                                            <p:cond delay="0"/>
                                          </p:stCondLst>
                                        </p:cTn>
                                        <p:tgtEl>
                                          <p:spTgt spid="32"/>
                                        </p:tgtEl>
                                        <p:attrNameLst>
                                          <p:attrName>style.visibility</p:attrName>
                                        </p:attrNameLst>
                                      </p:cBhvr>
                                      <p:to>
                                        <p:strVal val="visible"/>
                                      </p:to>
                                    </p:set>
                                    <p:animEffect transition="in" filter="wipe(left)">
                                      <p:cBhvr>
                                        <p:cTn id="76" dur="10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32" grpId="0"/>
      <p:bldP spid="38"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1618</TotalTime>
  <Words>1659</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310</cp:revision>
  <dcterms:created xsi:type="dcterms:W3CDTF">2016-09-28T22:08:47Z</dcterms:created>
  <dcterms:modified xsi:type="dcterms:W3CDTF">2019-07-14T17:55:13Z</dcterms:modified>
</cp:coreProperties>
</file>