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560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B9F06BE2-4305-4124-AF34-7568BA5E9BDE}"/>
              </a:ext>
            </a:extLst>
          </p:cNvPr>
          <p:cNvSpPr txBox="1"/>
          <p:nvPr/>
        </p:nvSpPr>
        <p:spPr>
          <a:xfrm>
            <a:off x="7620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824753"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CBCFDEA4-5A5E-4E25-BA62-7D1B4042B30C}"/>
              </a:ext>
            </a:extLst>
          </p:cNvPr>
          <p:cNvGrpSpPr/>
          <p:nvPr/>
        </p:nvGrpSpPr>
        <p:grpSpPr>
          <a:xfrm>
            <a:off x="1737360" y="2288073"/>
            <a:ext cx="2359601" cy="1444752"/>
            <a:chOff x="1737360" y="2288073"/>
            <a:chExt cx="2359601" cy="1444752"/>
          </a:xfrm>
        </p:grpSpPr>
        <p:sp>
          <p:nvSpPr>
            <p:cNvPr id="104" name="Freeform: Shape 103">
              <a:extLst>
                <a:ext uri="{FF2B5EF4-FFF2-40B4-BE49-F238E27FC236}">
                  <a16:creationId xmlns:a16="http://schemas.microsoft.com/office/drawing/2014/main" id="{01623C48-9B21-4234-A28C-3893B9F07C69}"/>
                </a:ext>
              </a:extLst>
            </p:cNvPr>
            <p:cNvSpPr/>
            <p:nvPr/>
          </p:nvSpPr>
          <p:spPr>
            <a:xfrm>
              <a:off x="173736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219456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7" name="Group 16">
            <a:extLst>
              <a:ext uri="{FF2B5EF4-FFF2-40B4-BE49-F238E27FC236}">
                <a16:creationId xmlns:a16="http://schemas.microsoft.com/office/drawing/2014/main" id="{2E06269D-5A34-40FC-ACEB-B10DD824F5E9}"/>
              </a:ext>
            </a:extLst>
          </p:cNvPr>
          <p:cNvGrpSpPr/>
          <p:nvPr/>
        </p:nvGrpSpPr>
        <p:grpSpPr>
          <a:xfrm>
            <a:off x="3749040" y="2288073"/>
            <a:ext cx="2359601" cy="1444752"/>
            <a:chOff x="3749040" y="2288073"/>
            <a:chExt cx="2359601" cy="1444752"/>
          </a:xfrm>
        </p:grpSpPr>
        <p:sp>
          <p:nvSpPr>
            <p:cNvPr id="105" name="Freeform: Shape 104">
              <a:extLst>
                <a:ext uri="{FF2B5EF4-FFF2-40B4-BE49-F238E27FC236}">
                  <a16:creationId xmlns:a16="http://schemas.microsoft.com/office/drawing/2014/main" id="{4A5DB313-0E73-426C-B2C9-3237E61665D3}"/>
                </a:ext>
              </a:extLst>
            </p:cNvPr>
            <p:cNvSpPr/>
            <p:nvPr/>
          </p:nvSpPr>
          <p:spPr>
            <a:xfrm>
              <a:off x="374904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TextBox 107">
              <a:extLst>
                <a:ext uri="{FF2B5EF4-FFF2-40B4-BE49-F238E27FC236}">
                  <a16:creationId xmlns:a16="http://schemas.microsoft.com/office/drawing/2014/main" id="{61CAB288-D86F-422D-9FA7-C92EA59B623B}"/>
                </a:ext>
              </a:extLst>
            </p:cNvPr>
            <p:cNvSpPr txBox="1"/>
            <p:nvPr/>
          </p:nvSpPr>
          <p:spPr>
            <a:xfrm>
              <a:off x="4206240" y="2491847"/>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8" name="Group 17">
            <a:extLst>
              <a:ext uri="{FF2B5EF4-FFF2-40B4-BE49-F238E27FC236}">
                <a16:creationId xmlns:a16="http://schemas.microsoft.com/office/drawing/2014/main" id="{2E9581B8-F8B1-4323-9ED4-3DA5844E147A}"/>
              </a:ext>
            </a:extLst>
          </p:cNvPr>
          <p:cNvGrpSpPr/>
          <p:nvPr/>
        </p:nvGrpSpPr>
        <p:grpSpPr>
          <a:xfrm>
            <a:off x="5760720" y="2288073"/>
            <a:ext cx="2359601" cy="1444752"/>
            <a:chOff x="5760720" y="2288073"/>
            <a:chExt cx="2359601" cy="1444752"/>
          </a:xfrm>
        </p:grpSpPr>
        <p:sp>
          <p:nvSpPr>
            <p:cNvPr id="106" name="Freeform: Shape 105">
              <a:extLst>
                <a:ext uri="{FF2B5EF4-FFF2-40B4-BE49-F238E27FC236}">
                  <a16:creationId xmlns:a16="http://schemas.microsoft.com/office/drawing/2014/main" id="{A4B10D58-0215-4B40-9AEB-F1CF9F64CF73}"/>
                </a:ext>
              </a:extLst>
            </p:cNvPr>
            <p:cNvSpPr/>
            <p:nvPr/>
          </p:nvSpPr>
          <p:spPr>
            <a:xfrm>
              <a:off x="576072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9" name="TextBox 108">
              <a:extLst>
                <a:ext uri="{FF2B5EF4-FFF2-40B4-BE49-F238E27FC236}">
                  <a16:creationId xmlns:a16="http://schemas.microsoft.com/office/drawing/2014/main" id="{8B3087CD-D94C-4C59-A05F-0E392E60DF0D}"/>
                </a:ext>
              </a:extLst>
            </p:cNvPr>
            <p:cNvSpPr txBox="1"/>
            <p:nvPr/>
          </p:nvSpPr>
          <p:spPr>
            <a:xfrm>
              <a:off x="621792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1AA058EB-BB78-4CAE-9C51-12E750F05562}"/>
              </a:ext>
            </a:extLst>
          </p:cNvPr>
          <p:cNvGrpSpPr/>
          <p:nvPr/>
        </p:nvGrpSpPr>
        <p:grpSpPr>
          <a:xfrm>
            <a:off x="7772400" y="2286000"/>
            <a:ext cx="2359601" cy="1444752"/>
            <a:chOff x="7772400" y="2286000"/>
            <a:chExt cx="2359601" cy="1444752"/>
          </a:xfrm>
        </p:grpSpPr>
        <p:sp>
          <p:nvSpPr>
            <p:cNvPr id="107" name="Freeform: Shape 106">
              <a:extLst>
                <a:ext uri="{FF2B5EF4-FFF2-40B4-BE49-F238E27FC236}">
                  <a16:creationId xmlns:a16="http://schemas.microsoft.com/office/drawing/2014/main" id="{B7351118-48F9-416B-A0F4-559444E31802}"/>
                </a:ext>
              </a:extLst>
            </p:cNvPr>
            <p:cNvSpPr/>
            <p:nvPr/>
          </p:nvSpPr>
          <p:spPr>
            <a:xfrm>
              <a:off x="7772400" y="2286000"/>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TextBox 109">
              <a:extLst>
                <a:ext uri="{FF2B5EF4-FFF2-40B4-BE49-F238E27FC236}">
                  <a16:creationId xmlns:a16="http://schemas.microsoft.com/office/drawing/2014/main" id="{BD102EE9-5186-4E7F-83B8-529BEDDA4418}"/>
                </a:ext>
              </a:extLst>
            </p:cNvPr>
            <p:cNvSpPr txBox="1"/>
            <p:nvPr/>
          </p:nvSpPr>
          <p:spPr>
            <a:xfrm>
              <a:off x="8229600" y="2496524"/>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sp>
        <p:nvSpPr>
          <p:cNvPr id="115" name="TextBox 114">
            <a:extLst>
              <a:ext uri="{FF2B5EF4-FFF2-40B4-BE49-F238E27FC236}">
                <a16:creationId xmlns:a16="http://schemas.microsoft.com/office/drawing/2014/main" id="{3C3D4F7B-9B6B-4DC9-81CE-1E503D1A92AB}"/>
              </a:ext>
            </a:extLst>
          </p:cNvPr>
          <p:cNvSpPr txBox="1"/>
          <p:nvPr/>
        </p:nvSpPr>
        <p:spPr>
          <a:xfrm>
            <a:off x="35052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16" name="Straight Connector 115">
            <a:extLst>
              <a:ext uri="{FF2B5EF4-FFF2-40B4-BE49-F238E27FC236}">
                <a16:creationId xmlns:a16="http://schemas.microsoft.com/office/drawing/2014/main" id="{8D011F37-2D63-426A-B456-7B1B19A03BF6}"/>
              </a:ext>
            </a:extLst>
          </p:cNvPr>
          <p:cNvCxnSpPr>
            <a:cxnSpLocks/>
          </p:cNvCxnSpPr>
          <p:nvPr/>
        </p:nvCxnSpPr>
        <p:spPr>
          <a:xfrm>
            <a:off x="35052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A4FD4810-AF2A-4DD0-9EC1-B5A847DDFB66}"/>
              </a:ext>
            </a:extLst>
          </p:cNvPr>
          <p:cNvSpPr txBox="1"/>
          <p:nvPr/>
        </p:nvSpPr>
        <p:spPr>
          <a:xfrm>
            <a:off x="62484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19" name="Straight Connector 118">
            <a:extLst>
              <a:ext uri="{FF2B5EF4-FFF2-40B4-BE49-F238E27FC236}">
                <a16:creationId xmlns:a16="http://schemas.microsoft.com/office/drawing/2014/main" id="{A59E1B0B-5213-4886-A577-A0052C7C9127}"/>
              </a:ext>
            </a:extLst>
          </p:cNvPr>
          <p:cNvCxnSpPr>
            <a:cxnSpLocks/>
          </p:cNvCxnSpPr>
          <p:nvPr/>
        </p:nvCxnSpPr>
        <p:spPr>
          <a:xfrm>
            <a:off x="62484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8756444B-4F56-4D1F-BF21-15E66F6D76CE}"/>
              </a:ext>
            </a:extLst>
          </p:cNvPr>
          <p:cNvSpPr txBox="1"/>
          <p:nvPr/>
        </p:nvSpPr>
        <p:spPr>
          <a:xfrm>
            <a:off x="89916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22" name="Straight Connector 121">
            <a:extLst>
              <a:ext uri="{FF2B5EF4-FFF2-40B4-BE49-F238E27FC236}">
                <a16:creationId xmlns:a16="http://schemas.microsoft.com/office/drawing/2014/main" id="{DF63B2CF-4BCF-4864-91EF-DBDBB21000E1}"/>
              </a:ext>
            </a:extLst>
          </p:cNvPr>
          <p:cNvCxnSpPr>
            <a:cxnSpLocks/>
          </p:cNvCxnSpPr>
          <p:nvPr/>
        </p:nvCxnSpPr>
        <p:spPr>
          <a:xfrm>
            <a:off x="89916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CA5EA7F-DBBB-499F-A0D6-DE10AA99CFF4}"/>
              </a:ext>
            </a:extLst>
          </p:cNvPr>
          <p:cNvGrpSpPr/>
          <p:nvPr/>
        </p:nvGrpSpPr>
        <p:grpSpPr>
          <a:xfrm>
            <a:off x="2055177" y="1993392"/>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069080" y="1993392"/>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6080760" y="1993392"/>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111" name="Group 110">
            <a:extLst>
              <a:ext uri="{FF2B5EF4-FFF2-40B4-BE49-F238E27FC236}">
                <a16:creationId xmlns:a16="http://schemas.microsoft.com/office/drawing/2014/main" id="{E38FC48B-8204-4128-AF7E-FA6AB4F4BC66}"/>
              </a:ext>
            </a:extLst>
          </p:cNvPr>
          <p:cNvGrpSpPr/>
          <p:nvPr/>
        </p:nvGrpSpPr>
        <p:grpSpPr>
          <a:xfrm>
            <a:off x="8064166" y="1993392"/>
            <a:ext cx="477855" cy="517135"/>
            <a:chOff x="1861088" y="2779277"/>
            <a:chExt cx="477855" cy="517135"/>
          </a:xfrm>
        </p:grpSpPr>
        <p:sp>
          <p:nvSpPr>
            <p:cNvPr id="112" name="Freeform: Shape 111">
              <a:extLst>
                <a:ext uri="{FF2B5EF4-FFF2-40B4-BE49-F238E27FC236}">
                  <a16:creationId xmlns:a16="http://schemas.microsoft.com/office/drawing/2014/main" id="{C7DC9DD8-41DC-4CF5-AB7E-AB58DA8483C7}"/>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9BAF1605-522A-4067-80DE-FDF72730BE5E}"/>
                </a:ext>
              </a:extLst>
            </p:cNvPr>
            <p:cNvSpPr txBox="1"/>
            <p:nvPr/>
          </p:nvSpPr>
          <p:spPr>
            <a:xfrm>
              <a:off x="1861088"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04</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72" name="Picture 71">
            <a:hlinkClick r:id="rId2"/>
            <a:extLst>
              <a:ext uri="{FF2B5EF4-FFF2-40B4-BE49-F238E27FC236}">
                <a16:creationId xmlns:a16="http://schemas.microsoft.com/office/drawing/2014/main" id="{3F6FB455-14C2-4E4C-9DF7-48CC571466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306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6"/>
                                        </p:tgtEl>
                                        <p:attrNameLst>
                                          <p:attrName>style.visibility</p:attrName>
                                        </p:attrNameLst>
                                      </p:cBhvr>
                                      <p:to>
                                        <p:strVal val="visible"/>
                                      </p:to>
                                    </p:set>
                                    <p:anim calcmode="lin" valueType="num">
                                      <p:cBhvr additive="base">
                                        <p:cTn id="19" dur="750" fill="hold"/>
                                        <p:tgtEl>
                                          <p:spTgt spid="116"/>
                                        </p:tgtEl>
                                        <p:attrNameLst>
                                          <p:attrName>ppt_x</p:attrName>
                                        </p:attrNameLst>
                                      </p:cBhvr>
                                      <p:tavLst>
                                        <p:tav tm="0">
                                          <p:val>
                                            <p:strVal val="0-#ppt_w/2"/>
                                          </p:val>
                                        </p:tav>
                                        <p:tav tm="100000">
                                          <p:val>
                                            <p:strVal val="#ppt_x"/>
                                          </p:val>
                                        </p:tav>
                                      </p:tavLst>
                                    </p:anim>
                                    <p:anim calcmode="lin" valueType="num">
                                      <p:cBhvr additive="base">
                                        <p:cTn id="20" dur="750" fill="hold"/>
                                        <p:tgtEl>
                                          <p:spTgt spid="1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19"/>
                                        </p:tgtEl>
                                        <p:attrNameLst>
                                          <p:attrName>style.visibility</p:attrName>
                                        </p:attrNameLst>
                                      </p:cBhvr>
                                      <p:to>
                                        <p:strVal val="visible"/>
                                      </p:to>
                                    </p:set>
                                    <p:anim calcmode="lin" valueType="num">
                                      <p:cBhvr additive="base">
                                        <p:cTn id="23" dur="750" fill="hold"/>
                                        <p:tgtEl>
                                          <p:spTgt spid="119"/>
                                        </p:tgtEl>
                                        <p:attrNameLst>
                                          <p:attrName>ppt_x</p:attrName>
                                        </p:attrNameLst>
                                      </p:cBhvr>
                                      <p:tavLst>
                                        <p:tav tm="0">
                                          <p:val>
                                            <p:strVal val="0-#ppt_w/2"/>
                                          </p:val>
                                        </p:tav>
                                        <p:tav tm="100000">
                                          <p:val>
                                            <p:strVal val="#ppt_x"/>
                                          </p:val>
                                        </p:tav>
                                      </p:tavLst>
                                    </p:anim>
                                    <p:anim calcmode="lin" valueType="num">
                                      <p:cBhvr additive="base">
                                        <p:cTn id="24" dur="750" fill="hold"/>
                                        <p:tgtEl>
                                          <p:spTgt spid="119"/>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
                                        </p:tgtEl>
                                        <p:attrNameLst>
                                          <p:attrName>style.visibility</p:attrName>
                                        </p:attrNameLst>
                                      </p:cBhvr>
                                      <p:to>
                                        <p:strVal val="visible"/>
                                      </p:to>
                                    </p:set>
                                    <p:anim calcmode="lin" valueType="num">
                                      <p:cBhvr additive="base">
                                        <p:cTn id="27" dur="750" fill="hold"/>
                                        <p:tgtEl>
                                          <p:spTgt spid="122"/>
                                        </p:tgtEl>
                                        <p:attrNameLst>
                                          <p:attrName>ppt_x</p:attrName>
                                        </p:attrNameLst>
                                      </p:cBhvr>
                                      <p:tavLst>
                                        <p:tav tm="0">
                                          <p:val>
                                            <p:strVal val="0-#ppt_w/2"/>
                                          </p:val>
                                        </p:tav>
                                        <p:tav tm="100000">
                                          <p:val>
                                            <p:strVal val="#ppt_x"/>
                                          </p:val>
                                        </p:tav>
                                      </p:tavLst>
                                    </p:anim>
                                    <p:anim calcmode="lin" valueType="num">
                                      <p:cBhvr additive="base">
                                        <p:cTn id="28" dur="750" fill="hold"/>
                                        <p:tgtEl>
                                          <p:spTgt spid="122"/>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2" presetClass="entr" presetSubtype="8" fill="hold" nodeType="after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250"/>
                                        <p:tgtEl>
                                          <p:spTgt spid="16"/>
                                        </p:tgtEl>
                                      </p:cBhvr>
                                    </p:animEffect>
                                  </p:childTnLst>
                                </p:cTn>
                              </p:par>
                              <p:par>
                                <p:cTn id="33" presetID="42" presetClass="entr" presetSubtype="0" fill="hold" nodeType="withEffect">
                                  <p:stCondLst>
                                    <p:cond delay="50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250"/>
                                        <p:tgtEl>
                                          <p:spTgt spid="46"/>
                                        </p:tgtEl>
                                      </p:cBhvr>
                                    </p:animEffect>
                                    <p:anim calcmode="lin" valueType="num">
                                      <p:cBhvr>
                                        <p:cTn id="36" dur="1250" fill="hold"/>
                                        <p:tgtEl>
                                          <p:spTgt spid="46"/>
                                        </p:tgtEl>
                                        <p:attrNameLst>
                                          <p:attrName>ppt_x</p:attrName>
                                        </p:attrNameLst>
                                      </p:cBhvr>
                                      <p:tavLst>
                                        <p:tav tm="0">
                                          <p:val>
                                            <p:strVal val="#ppt_x"/>
                                          </p:val>
                                        </p:tav>
                                        <p:tav tm="100000">
                                          <p:val>
                                            <p:strVal val="#ppt_x"/>
                                          </p:val>
                                        </p:tav>
                                      </p:tavLst>
                                    </p:anim>
                                    <p:anim calcmode="lin" valueType="num">
                                      <p:cBhvr>
                                        <p:cTn id="37" dur="125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43">
                                            <p:txEl>
                                              <p:pRg st="0" end="0"/>
                                            </p:txEl>
                                          </p:spTgt>
                                        </p:tgtEl>
                                        <p:attrNameLst>
                                          <p:attrName>style.visibility</p:attrName>
                                        </p:attrNameLst>
                                      </p:cBhvr>
                                      <p:to>
                                        <p:strVal val="visible"/>
                                      </p:to>
                                    </p:set>
                                    <p:animEffect transition="in" filter="fade">
                                      <p:cBhvr>
                                        <p:cTn id="41" dur="1000"/>
                                        <p:tgtEl>
                                          <p:spTgt spid="43">
                                            <p:txEl>
                                              <p:pRg st="0" end="0"/>
                                            </p:txEl>
                                          </p:spTgt>
                                        </p:tgtEl>
                                      </p:cBhvr>
                                    </p:animEffect>
                                    <p:anim calcmode="lin" valueType="num">
                                      <p:cBhvr>
                                        <p:cTn id="4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3">
                                            <p:txEl>
                                              <p:pRg st="1" end="1"/>
                                            </p:txEl>
                                          </p:spTgt>
                                        </p:tgtEl>
                                        <p:attrNameLst>
                                          <p:attrName>style.visibility</p:attrName>
                                        </p:attrNameLst>
                                      </p:cBhvr>
                                      <p:to>
                                        <p:strVal val="visible"/>
                                      </p:to>
                                    </p:set>
                                    <p:animEffect transition="in" filter="fade">
                                      <p:cBhvr>
                                        <p:cTn id="47" dur="1000"/>
                                        <p:tgtEl>
                                          <p:spTgt spid="43">
                                            <p:txEl>
                                              <p:pRg st="1" end="1"/>
                                            </p:txEl>
                                          </p:spTgt>
                                        </p:tgtEl>
                                      </p:cBhvr>
                                    </p:animEffect>
                                    <p:anim calcmode="lin" valueType="num">
                                      <p:cBhvr>
                                        <p:cTn id="48"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3">
                                            <p:txEl>
                                              <p:pRg st="2" end="2"/>
                                            </p:txEl>
                                          </p:spTgt>
                                        </p:tgtEl>
                                        <p:attrNameLst>
                                          <p:attrName>style.visibility</p:attrName>
                                        </p:attrNameLst>
                                      </p:cBhvr>
                                      <p:to>
                                        <p:strVal val="visible"/>
                                      </p:to>
                                    </p:set>
                                    <p:animEffect transition="in" filter="fade">
                                      <p:cBhvr>
                                        <p:cTn id="53" dur="1000"/>
                                        <p:tgtEl>
                                          <p:spTgt spid="43">
                                            <p:txEl>
                                              <p:pRg st="2" end="2"/>
                                            </p:txEl>
                                          </p:spTgt>
                                        </p:tgtEl>
                                      </p:cBhvr>
                                    </p:animEffect>
                                    <p:anim calcmode="lin" valueType="num">
                                      <p:cBhvr>
                                        <p:cTn id="54"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8"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ipe(left)">
                                      <p:cBhvr>
                                        <p:cTn id="59" dur="1250"/>
                                        <p:tgtEl>
                                          <p:spTgt spid="17"/>
                                        </p:tgtEl>
                                      </p:cBhvr>
                                    </p:animEffect>
                                  </p:childTnLst>
                                </p:cTn>
                              </p:par>
                              <p:par>
                                <p:cTn id="60" presetID="42" presetClass="entr" presetSubtype="0" fill="hold" nodeType="with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250"/>
                                        <p:tgtEl>
                                          <p:spTgt spid="51"/>
                                        </p:tgtEl>
                                      </p:cBhvr>
                                    </p:animEffect>
                                    <p:anim calcmode="lin" valueType="num">
                                      <p:cBhvr>
                                        <p:cTn id="63" dur="1250" fill="hold"/>
                                        <p:tgtEl>
                                          <p:spTgt spid="51"/>
                                        </p:tgtEl>
                                        <p:attrNameLst>
                                          <p:attrName>ppt_x</p:attrName>
                                        </p:attrNameLst>
                                      </p:cBhvr>
                                      <p:tavLst>
                                        <p:tav tm="0">
                                          <p:val>
                                            <p:strVal val="#ppt_x"/>
                                          </p:val>
                                        </p:tav>
                                        <p:tav tm="100000">
                                          <p:val>
                                            <p:strVal val="#ppt_x"/>
                                          </p:val>
                                        </p:tav>
                                      </p:tavLst>
                                    </p:anim>
                                    <p:anim calcmode="lin" valueType="num">
                                      <p:cBhvr>
                                        <p:cTn id="64" dur="1250" fill="hold"/>
                                        <p:tgtEl>
                                          <p:spTgt spid="51"/>
                                        </p:tgtEl>
                                        <p:attrNameLst>
                                          <p:attrName>ppt_y</p:attrName>
                                        </p:attrNameLst>
                                      </p:cBhvr>
                                      <p:tavLst>
                                        <p:tav tm="0">
                                          <p:val>
                                            <p:strVal val="#ppt_y+.1"/>
                                          </p:val>
                                        </p:tav>
                                        <p:tav tm="100000">
                                          <p:val>
                                            <p:strVal val="#ppt_y"/>
                                          </p:val>
                                        </p:tav>
                                      </p:tavLst>
                                    </p:anim>
                                  </p:childTnLst>
                                </p:cTn>
                              </p:par>
                            </p:childTnLst>
                          </p:cTn>
                        </p:par>
                        <p:par>
                          <p:cTn id="65" fill="hold">
                            <p:stCondLst>
                              <p:cond delay="8750"/>
                            </p:stCondLst>
                            <p:childTnLst>
                              <p:par>
                                <p:cTn id="66" presetID="42" presetClass="entr" presetSubtype="0" fill="hold" grpId="0" nodeType="afterEffect">
                                  <p:stCondLst>
                                    <p:cond delay="0"/>
                                  </p:stCondLst>
                                  <p:childTnLst>
                                    <p:set>
                                      <p:cBhvr>
                                        <p:cTn id="67" dur="1" fill="hold">
                                          <p:stCondLst>
                                            <p:cond delay="0"/>
                                          </p:stCondLst>
                                        </p:cTn>
                                        <p:tgtEl>
                                          <p:spTgt spid="115">
                                            <p:txEl>
                                              <p:pRg st="0" end="0"/>
                                            </p:txEl>
                                          </p:spTgt>
                                        </p:tgtEl>
                                        <p:attrNameLst>
                                          <p:attrName>style.visibility</p:attrName>
                                        </p:attrNameLst>
                                      </p:cBhvr>
                                      <p:to>
                                        <p:strVal val="visible"/>
                                      </p:to>
                                    </p:set>
                                    <p:animEffect transition="in" filter="fade">
                                      <p:cBhvr>
                                        <p:cTn id="68" dur="1000"/>
                                        <p:tgtEl>
                                          <p:spTgt spid="115">
                                            <p:txEl>
                                              <p:pRg st="0" end="0"/>
                                            </p:txEl>
                                          </p:spTgt>
                                        </p:tgtEl>
                                      </p:cBhvr>
                                    </p:animEffect>
                                    <p:anim calcmode="lin" valueType="num">
                                      <p:cBhvr>
                                        <p:cTn id="69" dur="1000" fill="hold"/>
                                        <p:tgtEl>
                                          <p:spTgt spid="115">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115">
                                            <p:txEl>
                                              <p:pRg st="0" end="0"/>
                                            </p:txEl>
                                          </p:spTgt>
                                        </p:tgtEl>
                                        <p:attrNameLst>
                                          <p:attrName>ppt_y</p:attrName>
                                        </p:attrNameLst>
                                      </p:cBhvr>
                                      <p:tavLst>
                                        <p:tav tm="0">
                                          <p:val>
                                            <p:strVal val="#ppt_y+.1"/>
                                          </p:val>
                                        </p:tav>
                                        <p:tav tm="100000">
                                          <p:val>
                                            <p:strVal val="#ppt_y"/>
                                          </p:val>
                                        </p:tav>
                                      </p:tavLst>
                                    </p:anim>
                                  </p:childTnLst>
                                </p:cTn>
                              </p:par>
                            </p:childTnLst>
                          </p:cTn>
                        </p:par>
                        <p:par>
                          <p:cTn id="71" fill="hold">
                            <p:stCondLst>
                              <p:cond delay="9750"/>
                            </p:stCondLst>
                            <p:childTnLst>
                              <p:par>
                                <p:cTn id="72" presetID="42" presetClass="entr" presetSubtype="0" fill="hold" grpId="0" nodeType="afterEffect">
                                  <p:stCondLst>
                                    <p:cond delay="0"/>
                                  </p:stCondLst>
                                  <p:childTnLst>
                                    <p:set>
                                      <p:cBhvr>
                                        <p:cTn id="73" dur="1" fill="hold">
                                          <p:stCondLst>
                                            <p:cond delay="0"/>
                                          </p:stCondLst>
                                        </p:cTn>
                                        <p:tgtEl>
                                          <p:spTgt spid="115">
                                            <p:txEl>
                                              <p:pRg st="1" end="1"/>
                                            </p:txEl>
                                          </p:spTgt>
                                        </p:tgtEl>
                                        <p:attrNameLst>
                                          <p:attrName>style.visibility</p:attrName>
                                        </p:attrNameLst>
                                      </p:cBhvr>
                                      <p:to>
                                        <p:strVal val="visible"/>
                                      </p:to>
                                    </p:set>
                                    <p:animEffect transition="in" filter="fade">
                                      <p:cBhvr>
                                        <p:cTn id="74" dur="1000"/>
                                        <p:tgtEl>
                                          <p:spTgt spid="115">
                                            <p:txEl>
                                              <p:pRg st="1" end="1"/>
                                            </p:txEl>
                                          </p:spTgt>
                                        </p:tgtEl>
                                      </p:cBhvr>
                                    </p:animEffect>
                                    <p:anim calcmode="lin" valueType="num">
                                      <p:cBhvr>
                                        <p:cTn id="75" dur="1000" fill="hold"/>
                                        <p:tgtEl>
                                          <p:spTgt spid="115">
                                            <p:txEl>
                                              <p:pRg st="1" end="1"/>
                                            </p:txEl>
                                          </p:spTgt>
                                        </p:tgtEl>
                                        <p:attrNameLst>
                                          <p:attrName>ppt_x</p:attrName>
                                        </p:attrNameLst>
                                      </p:cBhvr>
                                      <p:tavLst>
                                        <p:tav tm="0">
                                          <p:val>
                                            <p:strVal val="#ppt_x"/>
                                          </p:val>
                                        </p:tav>
                                        <p:tav tm="100000">
                                          <p:val>
                                            <p:strVal val="#ppt_x"/>
                                          </p:val>
                                        </p:tav>
                                      </p:tavLst>
                                    </p:anim>
                                    <p:anim calcmode="lin" valueType="num">
                                      <p:cBhvr>
                                        <p:cTn id="76" dur="1000" fill="hold"/>
                                        <p:tgtEl>
                                          <p:spTgt spid="115">
                                            <p:txEl>
                                              <p:pRg st="1" end="1"/>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750"/>
                            </p:stCondLst>
                            <p:childTnLst>
                              <p:par>
                                <p:cTn id="78" presetID="42" presetClass="entr" presetSubtype="0" fill="hold" grpId="0" nodeType="afterEffect">
                                  <p:stCondLst>
                                    <p:cond delay="0"/>
                                  </p:stCondLst>
                                  <p:childTnLst>
                                    <p:set>
                                      <p:cBhvr>
                                        <p:cTn id="79" dur="1" fill="hold">
                                          <p:stCondLst>
                                            <p:cond delay="0"/>
                                          </p:stCondLst>
                                        </p:cTn>
                                        <p:tgtEl>
                                          <p:spTgt spid="115">
                                            <p:txEl>
                                              <p:pRg st="2" end="2"/>
                                            </p:txEl>
                                          </p:spTgt>
                                        </p:tgtEl>
                                        <p:attrNameLst>
                                          <p:attrName>style.visibility</p:attrName>
                                        </p:attrNameLst>
                                      </p:cBhvr>
                                      <p:to>
                                        <p:strVal val="visible"/>
                                      </p:to>
                                    </p:set>
                                    <p:animEffect transition="in" filter="fade">
                                      <p:cBhvr>
                                        <p:cTn id="80" dur="1000"/>
                                        <p:tgtEl>
                                          <p:spTgt spid="115">
                                            <p:txEl>
                                              <p:pRg st="2" end="2"/>
                                            </p:txEl>
                                          </p:spTgt>
                                        </p:tgtEl>
                                      </p:cBhvr>
                                    </p:animEffect>
                                    <p:anim calcmode="lin" valueType="num">
                                      <p:cBhvr>
                                        <p:cTn id="81" dur="1000" fill="hold"/>
                                        <p:tgtEl>
                                          <p:spTgt spid="115">
                                            <p:txEl>
                                              <p:pRg st="2" end="2"/>
                                            </p:txEl>
                                          </p:spTgt>
                                        </p:tgtEl>
                                        <p:attrNameLst>
                                          <p:attrName>ppt_x</p:attrName>
                                        </p:attrNameLst>
                                      </p:cBhvr>
                                      <p:tavLst>
                                        <p:tav tm="0">
                                          <p:val>
                                            <p:strVal val="#ppt_x"/>
                                          </p:val>
                                        </p:tav>
                                        <p:tav tm="100000">
                                          <p:val>
                                            <p:strVal val="#ppt_x"/>
                                          </p:val>
                                        </p:tav>
                                      </p:tavLst>
                                    </p:anim>
                                    <p:anim calcmode="lin" valueType="num">
                                      <p:cBhvr>
                                        <p:cTn id="82" dur="1000" fill="hold"/>
                                        <p:tgtEl>
                                          <p:spTgt spid="115">
                                            <p:txEl>
                                              <p:pRg st="2" end="2"/>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750"/>
                            </p:stCondLst>
                            <p:childTnLst>
                              <p:par>
                                <p:cTn id="84" presetID="22" presetClass="entr" presetSubtype="8" fill="hold"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250"/>
                                        <p:tgtEl>
                                          <p:spTgt spid="18"/>
                                        </p:tgtEl>
                                      </p:cBhvr>
                                    </p:animEffect>
                                  </p:childTnLst>
                                </p:cTn>
                              </p:par>
                              <p:par>
                                <p:cTn id="87" presetID="42" presetClass="entr" presetSubtype="0" fill="hold" nodeType="with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250"/>
                                        <p:tgtEl>
                                          <p:spTgt spid="59"/>
                                        </p:tgtEl>
                                      </p:cBhvr>
                                    </p:animEffect>
                                    <p:anim calcmode="lin" valueType="num">
                                      <p:cBhvr>
                                        <p:cTn id="90" dur="1250" fill="hold"/>
                                        <p:tgtEl>
                                          <p:spTgt spid="59"/>
                                        </p:tgtEl>
                                        <p:attrNameLst>
                                          <p:attrName>ppt_x</p:attrName>
                                        </p:attrNameLst>
                                      </p:cBhvr>
                                      <p:tavLst>
                                        <p:tav tm="0">
                                          <p:val>
                                            <p:strVal val="#ppt_x"/>
                                          </p:val>
                                        </p:tav>
                                        <p:tav tm="100000">
                                          <p:val>
                                            <p:strVal val="#ppt_x"/>
                                          </p:val>
                                        </p:tav>
                                      </p:tavLst>
                                    </p:anim>
                                    <p:anim calcmode="lin" valueType="num">
                                      <p:cBhvr>
                                        <p:cTn id="91" dur="125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118">
                                            <p:txEl>
                                              <p:pRg st="0" end="0"/>
                                            </p:txEl>
                                          </p:spTgt>
                                        </p:tgtEl>
                                        <p:attrNameLst>
                                          <p:attrName>style.visibility</p:attrName>
                                        </p:attrNameLst>
                                      </p:cBhvr>
                                      <p:to>
                                        <p:strVal val="visible"/>
                                      </p:to>
                                    </p:set>
                                    <p:animEffect transition="in" filter="fade">
                                      <p:cBhvr>
                                        <p:cTn id="95" dur="1000"/>
                                        <p:tgtEl>
                                          <p:spTgt spid="118">
                                            <p:txEl>
                                              <p:pRg st="0" end="0"/>
                                            </p:txEl>
                                          </p:spTgt>
                                        </p:tgtEl>
                                      </p:cBhvr>
                                    </p:animEffect>
                                    <p:anim calcmode="lin" valueType="num">
                                      <p:cBhvr>
                                        <p:cTn id="96"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118">
                                            <p:txEl>
                                              <p:pRg st="1" end="1"/>
                                            </p:txEl>
                                          </p:spTgt>
                                        </p:tgtEl>
                                        <p:attrNameLst>
                                          <p:attrName>style.visibility</p:attrName>
                                        </p:attrNameLst>
                                      </p:cBhvr>
                                      <p:to>
                                        <p:strVal val="visible"/>
                                      </p:to>
                                    </p:set>
                                    <p:animEffect transition="in" filter="fade">
                                      <p:cBhvr>
                                        <p:cTn id="101" dur="1000"/>
                                        <p:tgtEl>
                                          <p:spTgt spid="118">
                                            <p:txEl>
                                              <p:pRg st="1" end="1"/>
                                            </p:txEl>
                                          </p:spTgt>
                                        </p:tgtEl>
                                      </p:cBhvr>
                                    </p:animEffect>
                                    <p:anim calcmode="lin" valueType="num">
                                      <p:cBhvr>
                                        <p:cTn id="102" dur="1000" fill="hold"/>
                                        <p:tgtEl>
                                          <p:spTgt spid="118">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118">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42" presetClass="entr" presetSubtype="0" fill="hold" grpId="0" nodeType="afterEffect">
                                  <p:stCondLst>
                                    <p:cond delay="0"/>
                                  </p:stCondLst>
                                  <p:childTnLst>
                                    <p:set>
                                      <p:cBhvr>
                                        <p:cTn id="106" dur="1" fill="hold">
                                          <p:stCondLst>
                                            <p:cond delay="0"/>
                                          </p:stCondLst>
                                        </p:cTn>
                                        <p:tgtEl>
                                          <p:spTgt spid="118">
                                            <p:txEl>
                                              <p:pRg st="2" end="2"/>
                                            </p:txEl>
                                          </p:spTgt>
                                        </p:tgtEl>
                                        <p:attrNameLst>
                                          <p:attrName>style.visibility</p:attrName>
                                        </p:attrNameLst>
                                      </p:cBhvr>
                                      <p:to>
                                        <p:strVal val="visible"/>
                                      </p:to>
                                    </p:set>
                                    <p:animEffect transition="in" filter="fade">
                                      <p:cBhvr>
                                        <p:cTn id="107" dur="1000"/>
                                        <p:tgtEl>
                                          <p:spTgt spid="118">
                                            <p:txEl>
                                              <p:pRg st="2" end="2"/>
                                            </p:txEl>
                                          </p:spTgt>
                                        </p:tgtEl>
                                      </p:cBhvr>
                                    </p:animEffect>
                                    <p:anim calcmode="lin" valueType="num">
                                      <p:cBhvr>
                                        <p:cTn id="108" dur="10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6000"/>
                            </p:stCondLst>
                            <p:childTnLst>
                              <p:par>
                                <p:cTn id="111" presetID="22" presetClass="entr" presetSubtype="8" fill="hold" nodeType="after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wipe(left)">
                                      <p:cBhvr>
                                        <p:cTn id="113" dur="1250"/>
                                        <p:tgtEl>
                                          <p:spTgt spid="19"/>
                                        </p:tgtEl>
                                      </p:cBhvr>
                                    </p:animEffect>
                                  </p:childTnLst>
                                </p:cTn>
                              </p:par>
                              <p:par>
                                <p:cTn id="114" presetID="42" presetClass="entr" presetSubtype="0" fill="hold" nodeType="withEffect">
                                  <p:stCondLst>
                                    <p:cond delay="0"/>
                                  </p:stCondLst>
                                  <p:childTnLst>
                                    <p:set>
                                      <p:cBhvr>
                                        <p:cTn id="115" dur="1" fill="hold">
                                          <p:stCondLst>
                                            <p:cond delay="0"/>
                                          </p:stCondLst>
                                        </p:cTn>
                                        <p:tgtEl>
                                          <p:spTgt spid="111"/>
                                        </p:tgtEl>
                                        <p:attrNameLst>
                                          <p:attrName>style.visibility</p:attrName>
                                        </p:attrNameLst>
                                      </p:cBhvr>
                                      <p:to>
                                        <p:strVal val="visible"/>
                                      </p:to>
                                    </p:set>
                                    <p:animEffect transition="in" filter="fade">
                                      <p:cBhvr>
                                        <p:cTn id="116" dur="1250"/>
                                        <p:tgtEl>
                                          <p:spTgt spid="111"/>
                                        </p:tgtEl>
                                      </p:cBhvr>
                                    </p:animEffect>
                                    <p:anim calcmode="lin" valueType="num">
                                      <p:cBhvr>
                                        <p:cTn id="117" dur="1250" fill="hold"/>
                                        <p:tgtEl>
                                          <p:spTgt spid="111"/>
                                        </p:tgtEl>
                                        <p:attrNameLst>
                                          <p:attrName>ppt_x</p:attrName>
                                        </p:attrNameLst>
                                      </p:cBhvr>
                                      <p:tavLst>
                                        <p:tav tm="0">
                                          <p:val>
                                            <p:strVal val="#ppt_x"/>
                                          </p:val>
                                        </p:tav>
                                        <p:tav tm="100000">
                                          <p:val>
                                            <p:strVal val="#ppt_x"/>
                                          </p:val>
                                        </p:tav>
                                      </p:tavLst>
                                    </p:anim>
                                    <p:anim calcmode="lin" valueType="num">
                                      <p:cBhvr>
                                        <p:cTn id="118" dur="1250" fill="hold"/>
                                        <p:tgtEl>
                                          <p:spTgt spid="111"/>
                                        </p:tgtEl>
                                        <p:attrNameLst>
                                          <p:attrName>ppt_y</p:attrName>
                                        </p:attrNameLst>
                                      </p:cBhvr>
                                      <p:tavLst>
                                        <p:tav tm="0">
                                          <p:val>
                                            <p:strVal val="#ppt_y+.1"/>
                                          </p:val>
                                        </p:tav>
                                        <p:tav tm="100000">
                                          <p:val>
                                            <p:strVal val="#ppt_y"/>
                                          </p:val>
                                        </p:tav>
                                      </p:tavLst>
                                    </p:anim>
                                  </p:childTnLst>
                                </p:cTn>
                              </p:par>
                            </p:childTnLst>
                          </p:cTn>
                        </p:par>
                        <p:par>
                          <p:cTn id="119" fill="hold">
                            <p:stCondLst>
                              <p:cond delay="17250"/>
                            </p:stCondLst>
                            <p:childTnLst>
                              <p:par>
                                <p:cTn id="120" presetID="42" presetClass="entr" presetSubtype="0" fill="hold" grpId="0" nodeType="afterEffect">
                                  <p:stCondLst>
                                    <p:cond delay="0"/>
                                  </p:stCondLst>
                                  <p:childTnLst>
                                    <p:set>
                                      <p:cBhvr>
                                        <p:cTn id="121" dur="1" fill="hold">
                                          <p:stCondLst>
                                            <p:cond delay="0"/>
                                          </p:stCondLst>
                                        </p:cTn>
                                        <p:tgtEl>
                                          <p:spTgt spid="121">
                                            <p:txEl>
                                              <p:pRg st="0" end="0"/>
                                            </p:txEl>
                                          </p:spTgt>
                                        </p:tgtEl>
                                        <p:attrNameLst>
                                          <p:attrName>style.visibility</p:attrName>
                                        </p:attrNameLst>
                                      </p:cBhvr>
                                      <p:to>
                                        <p:strVal val="visible"/>
                                      </p:to>
                                    </p:set>
                                    <p:animEffect transition="in" filter="fade">
                                      <p:cBhvr>
                                        <p:cTn id="122" dur="1000"/>
                                        <p:tgtEl>
                                          <p:spTgt spid="121">
                                            <p:txEl>
                                              <p:pRg st="0" end="0"/>
                                            </p:txEl>
                                          </p:spTgt>
                                        </p:tgtEl>
                                      </p:cBhvr>
                                    </p:animEffect>
                                    <p:anim calcmode="lin" valueType="num">
                                      <p:cBhvr>
                                        <p:cTn id="123" dur="1000" fill="hold"/>
                                        <p:tgtEl>
                                          <p:spTgt spid="121">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121">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8250"/>
                            </p:stCondLst>
                            <p:childTnLst>
                              <p:par>
                                <p:cTn id="126" presetID="42" presetClass="entr" presetSubtype="0" fill="hold" grpId="0" nodeType="afterEffect">
                                  <p:stCondLst>
                                    <p:cond delay="0"/>
                                  </p:stCondLst>
                                  <p:childTnLst>
                                    <p:set>
                                      <p:cBhvr>
                                        <p:cTn id="127" dur="1" fill="hold">
                                          <p:stCondLst>
                                            <p:cond delay="0"/>
                                          </p:stCondLst>
                                        </p:cTn>
                                        <p:tgtEl>
                                          <p:spTgt spid="121">
                                            <p:txEl>
                                              <p:pRg st="1" end="1"/>
                                            </p:txEl>
                                          </p:spTgt>
                                        </p:tgtEl>
                                        <p:attrNameLst>
                                          <p:attrName>style.visibility</p:attrName>
                                        </p:attrNameLst>
                                      </p:cBhvr>
                                      <p:to>
                                        <p:strVal val="visible"/>
                                      </p:to>
                                    </p:set>
                                    <p:animEffect transition="in" filter="fade">
                                      <p:cBhvr>
                                        <p:cTn id="128" dur="1000"/>
                                        <p:tgtEl>
                                          <p:spTgt spid="121">
                                            <p:txEl>
                                              <p:pRg st="1" end="1"/>
                                            </p:txEl>
                                          </p:spTgt>
                                        </p:tgtEl>
                                      </p:cBhvr>
                                    </p:animEffect>
                                    <p:anim calcmode="lin" valueType="num">
                                      <p:cBhvr>
                                        <p:cTn id="129" dur="1000" fill="hold"/>
                                        <p:tgtEl>
                                          <p:spTgt spid="121">
                                            <p:txEl>
                                              <p:pRg st="1" end="1"/>
                                            </p:txEl>
                                          </p:spTgt>
                                        </p:tgtEl>
                                        <p:attrNameLst>
                                          <p:attrName>ppt_x</p:attrName>
                                        </p:attrNameLst>
                                      </p:cBhvr>
                                      <p:tavLst>
                                        <p:tav tm="0">
                                          <p:val>
                                            <p:strVal val="#ppt_x"/>
                                          </p:val>
                                        </p:tav>
                                        <p:tav tm="100000">
                                          <p:val>
                                            <p:strVal val="#ppt_x"/>
                                          </p:val>
                                        </p:tav>
                                      </p:tavLst>
                                    </p:anim>
                                    <p:anim calcmode="lin" valueType="num">
                                      <p:cBhvr>
                                        <p:cTn id="130" dur="1000" fill="hold"/>
                                        <p:tgtEl>
                                          <p:spTgt spid="121">
                                            <p:txEl>
                                              <p:pRg st="1" end="1"/>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9250"/>
                            </p:stCondLst>
                            <p:childTnLst>
                              <p:par>
                                <p:cTn id="132" presetID="42" presetClass="entr" presetSubtype="0" fill="hold" grpId="0" nodeType="afterEffect">
                                  <p:stCondLst>
                                    <p:cond delay="0"/>
                                  </p:stCondLst>
                                  <p:childTnLst>
                                    <p:set>
                                      <p:cBhvr>
                                        <p:cTn id="133" dur="1" fill="hold">
                                          <p:stCondLst>
                                            <p:cond delay="0"/>
                                          </p:stCondLst>
                                        </p:cTn>
                                        <p:tgtEl>
                                          <p:spTgt spid="121">
                                            <p:txEl>
                                              <p:pRg st="2" end="2"/>
                                            </p:txEl>
                                          </p:spTgt>
                                        </p:tgtEl>
                                        <p:attrNameLst>
                                          <p:attrName>style.visibility</p:attrName>
                                        </p:attrNameLst>
                                      </p:cBhvr>
                                      <p:to>
                                        <p:strVal val="visible"/>
                                      </p:to>
                                    </p:set>
                                    <p:animEffect transition="in" filter="fade">
                                      <p:cBhvr>
                                        <p:cTn id="134" dur="1000"/>
                                        <p:tgtEl>
                                          <p:spTgt spid="121">
                                            <p:txEl>
                                              <p:pRg st="2" end="2"/>
                                            </p:txEl>
                                          </p:spTgt>
                                        </p:tgtEl>
                                      </p:cBhvr>
                                    </p:animEffect>
                                    <p:anim calcmode="lin" valueType="num">
                                      <p:cBhvr>
                                        <p:cTn id="135" dur="1000" fill="hold"/>
                                        <p:tgtEl>
                                          <p:spTgt spid="121">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3" grpId="0" uiExpand="1" build="p"/>
      <p:bldP spid="115" grpId="0" uiExpand="1" build="p"/>
      <p:bldP spid="118" grpId="0" uiExpand="1" build="p"/>
      <p:bldP spid="1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1645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2019-07-14T17:54:18Z</dcterms:modified>
</cp:coreProperties>
</file>