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0" y="4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32250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BA49C36-8704-45DB-A81D-98EADEE0609A}"/>
              </a:ext>
            </a:extLst>
          </p:cNvPr>
          <p:cNvGrpSpPr/>
          <p:nvPr/>
        </p:nvGrpSpPr>
        <p:grpSpPr>
          <a:xfrm>
            <a:off x="3383280" y="2625763"/>
            <a:ext cx="2373489" cy="3797449"/>
            <a:chOff x="3341511" y="2603351"/>
            <a:chExt cx="2373489" cy="3797449"/>
          </a:xfrm>
          <a:effectLst>
            <a:outerShdw blurRad="76200" dir="18900000" sy="23000" kx="-1200000" algn="bl" rotWithShape="0">
              <a:prstClr val="black">
                <a:alpha val="20000"/>
              </a:prstClr>
            </a:outerShdw>
          </a:effectLst>
        </p:grpSpPr>
        <p:sp>
          <p:nvSpPr>
            <p:cNvPr id="24" name="Freeform: Shape 23">
              <a:extLst>
                <a:ext uri="{FF2B5EF4-FFF2-40B4-BE49-F238E27FC236}">
                  <a16:creationId xmlns:a16="http://schemas.microsoft.com/office/drawing/2014/main" id="{36CED630-0142-428C-8989-2AF263776F0C}"/>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048CE53D-F0EB-4127-A169-F11A08358B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61740F84-4E65-4A53-9247-891DF6B898EC}"/>
              </a:ext>
            </a:extLst>
          </p:cNvPr>
          <p:cNvGrpSpPr/>
          <p:nvPr/>
        </p:nvGrpSpPr>
        <p:grpSpPr>
          <a:xfrm>
            <a:off x="457200" y="2625763"/>
            <a:ext cx="2373489" cy="379744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784229" y="1600200"/>
            <a:ext cx="1828800" cy="1828800"/>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00B0F0"/>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361236C6-C975-4AB0-9921-87820A5CFD96}"/>
                </a:ext>
              </a:extLst>
            </p:cNvPr>
            <p:cNvSpPr txBox="1"/>
            <p:nvPr/>
          </p:nvSpPr>
          <p:spPr>
            <a:xfrm>
              <a:off x="4224759" y="2191286"/>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1198581"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EC509E1E-505A-4955-9BE9-C2FE49D9F066}"/>
              </a:ext>
            </a:extLst>
          </p:cNvPr>
          <p:cNvSpPr txBox="1"/>
          <p:nvPr/>
        </p:nvSpPr>
        <p:spPr>
          <a:xfrm>
            <a:off x="533400"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grpSp>
        <p:nvGrpSpPr>
          <p:cNvPr id="26" name="Group 25">
            <a:extLst>
              <a:ext uri="{FF2B5EF4-FFF2-40B4-BE49-F238E27FC236}">
                <a16:creationId xmlns:a16="http://schemas.microsoft.com/office/drawing/2014/main" id="{93D75089-5D7F-408A-880A-87F985393158}"/>
              </a:ext>
            </a:extLst>
          </p:cNvPr>
          <p:cNvGrpSpPr/>
          <p:nvPr/>
        </p:nvGrpSpPr>
        <p:grpSpPr>
          <a:xfrm>
            <a:off x="3671578" y="1600200"/>
            <a:ext cx="1828800" cy="1828800"/>
            <a:chOff x="3657600" y="1577788"/>
            <a:chExt cx="1828800" cy="1828800"/>
          </a:xfrm>
        </p:grpSpPr>
        <p:sp>
          <p:nvSpPr>
            <p:cNvPr id="27" name="Oval 26">
              <a:extLst>
                <a:ext uri="{FF2B5EF4-FFF2-40B4-BE49-F238E27FC236}">
                  <a16:creationId xmlns:a16="http://schemas.microsoft.com/office/drawing/2014/main" id="{4E1119EA-98D7-49A2-98F6-34B2E9E2D5C0}"/>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E732CF3-BBEA-49B6-BE38-887E5E396AD0}"/>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8F3C5BF6-5482-49AD-AABE-7CB8694F5FEB}"/>
                </a:ext>
              </a:extLst>
            </p:cNvPr>
            <p:cNvSpPr>
              <a:spLocks noChangeAspect="1"/>
            </p:cNvSpPr>
            <p:nvPr/>
          </p:nvSpPr>
          <p:spPr>
            <a:xfrm>
              <a:off x="4130040" y="2052623"/>
              <a:ext cx="914400" cy="914400"/>
            </a:xfrm>
            <a:prstGeom prst="ellipse">
              <a:avLst/>
            </a:prstGeom>
            <a:solidFill>
              <a:srgbClr val="ED7D31"/>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A8433C50-25BB-45CF-AE12-979B52172846}"/>
                </a:ext>
              </a:extLst>
            </p:cNvPr>
            <p:cNvSpPr txBox="1"/>
            <p:nvPr/>
          </p:nvSpPr>
          <p:spPr>
            <a:xfrm>
              <a:off x="4227755" y="2192470"/>
              <a:ext cx="731520" cy="64008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p:txBody>
        </p:sp>
      </p:grpSp>
      <p:sp>
        <p:nvSpPr>
          <p:cNvPr id="31" name="TextBox 30">
            <a:extLst>
              <a:ext uri="{FF2B5EF4-FFF2-40B4-BE49-F238E27FC236}">
                <a16:creationId xmlns:a16="http://schemas.microsoft.com/office/drawing/2014/main" id="{51E276AB-9BB9-4BB9-919E-56796300ABBF}"/>
              </a:ext>
            </a:extLst>
          </p:cNvPr>
          <p:cNvSpPr txBox="1"/>
          <p:nvPr/>
        </p:nvSpPr>
        <p:spPr>
          <a:xfrm>
            <a:off x="4108159"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05C310AA-CB59-48F7-81D3-EA4D264444C3}"/>
              </a:ext>
            </a:extLst>
          </p:cNvPr>
          <p:cNvSpPr txBox="1"/>
          <p:nvPr/>
        </p:nvSpPr>
        <p:spPr>
          <a:xfrm>
            <a:off x="3442978"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grpSp>
        <p:nvGrpSpPr>
          <p:cNvPr id="33" name="Group 32">
            <a:extLst>
              <a:ext uri="{FF2B5EF4-FFF2-40B4-BE49-F238E27FC236}">
                <a16:creationId xmlns:a16="http://schemas.microsoft.com/office/drawing/2014/main" id="{5EE73EB7-035A-4CFB-AAF5-1CA46D00607A}"/>
              </a:ext>
            </a:extLst>
          </p:cNvPr>
          <p:cNvGrpSpPr/>
          <p:nvPr/>
        </p:nvGrpSpPr>
        <p:grpSpPr>
          <a:xfrm>
            <a:off x="6309360" y="2625763"/>
            <a:ext cx="2373489" cy="3797449"/>
            <a:chOff x="3341511" y="2603351"/>
            <a:chExt cx="2373489" cy="3797449"/>
          </a:xfrm>
          <a:effectLst>
            <a:outerShdw blurRad="76200" dir="18900000" sy="23000" kx="-1200000" algn="bl" rotWithShape="0">
              <a:prstClr val="black">
                <a:alpha val="20000"/>
              </a:prstClr>
            </a:outerShdw>
          </a:effectLst>
        </p:grpSpPr>
        <p:sp>
          <p:nvSpPr>
            <p:cNvPr id="34" name="Freeform: Shape 33">
              <a:extLst>
                <a:ext uri="{FF2B5EF4-FFF2-40B4-BE49-F238E27FC236}">
                  <a16:creationId xmlns:a16="http://schemas.microsoft.com/office/drawing/2014/main" id="{86A224A2-B40C-4C5C-9A3C-71242F3865A4}"/>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808DD3AE-0524-4DC7-87A9-2FB7E79FF936}"/>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96BF40CF-FA01-4906-9FFE-DB569EFA9D32}"/>
              </a:ext>
            </a:extLst>
          </p:cNvPr>
          <p:cNvGrpSpPr/>
          <p:nvPr/>
        </p:nvGrpSpPr>
        <p:grpSpPr>
          <a:xfrm>
            <a:off x="6602390" y="1598259"/>
            <a:ext cx="1828800" cy="1828800"/>
            <a:chOff x="3657600" y="1577788"/>
            <a:chExt cx="1828800" cy="1828800"/>
          </a:xfrm>
        </p:grpSpPr>
        <p:sp>
          <p:nvSpPr>
            <p:cNvPr id="37" name="Oval 36">
              <a:extLst>
                <a:ext uri="{FF2B5EF4-FFF2-40B4-BE49-F238E27FC236}">
                  <a16:creationId xmlns:a16="http://schemas.microsoft.com/office/drawing/2014/main" id="{A9BC62C9-AE75-4E69-828B-D4BEFDE8CD71}"/>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F4E0EC8-9643-4DA5-A3D8-4AD8FA08F41A}"/>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D2DC988-CA6D-4C2E-AEF8-83E99A17DCCE}"/>
                </a:ext>
              </a:extLst>
            </p:cNvPr>
            <p:cNvSpPr>
              <a:spLocks noChangeAspect="1"/>
            </p:cNvSpPr>
            <p:nvPr/>
          </p:nvSpPr>
          <p:spPr>
            <a:xfrm>
              <a:off x="4130040" y="2052623"/>
              <a:ext cx="914400" cy="914400"/>
            </a:xfrm>
            <a:prstGeom prst="ellipse">
              <a:avLst/>
            </a:prstGeom>
            <a:solidFill>
              <a:srgbClr val="A5A5A5"/>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2147D1DC-D18F-4A0D-B6A7-3AFFBF1A1C4E}"/>
                </a:ext>
              </a:extLst>
            </p:cNvPr>
            <p:cNvSpPr txBox="1"/>
            <p:nvPr/>
          </p:nvSpPr>
          <p:spPr>
            <a:xfrm>
              <a:off x="4236720" y="2179892"/>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p:txBody>
        </p:sp>
      </p:grpSp>
      <p:sp>
        <p:nvSpPr>
          <p:cNvPr id="41" name="TextBox 40">
            <a:extLst>
              <a:ext uri="{FF2B5EF4-FFF2-40B4-BE49-F238E27FC236}">
                <a16:creationId xmlns:a16="http://schemas.microsoft.com/office/drawing/2014/main" id="{F65E4B88-8824-4FAC-9080-3F6E34D08EB4}"/>
              </a:ext>
            </a:extLst>
          </p:cNvPr>
          <p:cNvSpPr txBox="1"/>
          <p:nvPr/>
        </p:nvSpPr>
        <p:spPr>
          <a:xfrm>
            <a:off x="7128205"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42" name="TextBox 41">
            <a:extLst>
              <a:ext uri="{FF2B5EF4-FFF2-40B4-BE49-F238E27FC236}">
                <a16:creationId xmlns:a16="http://schemas.microsoft.com/office/drawing/2014/main" id="{22B4CCAB-013D-495B-BC5B-04C20D407D07}"/>
              </a:ext>
            </a:extLst>
          </p:cNvPr>
          <p:cNvSpPr txBox="1"/>
          <p:nvPr/>
        </p:nvSpPr>
        <p:spPr>
          <a:xfrm>
            <a:off x="6463024"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grpSp>
        <p:nvGrpSpPr>
          <p:cNvPr id="43" name="Group 42">
            <a:extLst>
              <a:ext uri="{FF2B5EF4-FFF2-40B4-BE49-F238E27FC236}">
                <a16:creationId xmlns:a16="http://schemas.microsoft.com/office/drawing/2014/main" id="{D2E6C0FE-A4D9-4373-A488-2DF2C29D083F}"/>
              </a:ext>
            </a:extLst>
          </p:cNvPr>
          <p:cNvGrpSpPr/>
          <p:nvPr/>
        </p:nvGrpSpPr>
        <p:grpSpPr>
          <a:xfrm>
            <a:off x="9235440" y="2625763"/>
            <a:ext cx="2373489" cy="3797449"/>
            <a:chOff x="3341511" y="2603351"/>
            <a:chExt cx="2373489" cy="3797449"/>
          </a:xfrm>
          <a:effectLst>
            <a:outerShdw blurRad="76200" dir="18900000" sy="23000" kx="-1200000" algn="bl" rotWithShape="0">
              <a:prstClr val="black">
                <a:alpha val="20000"/>
              </a:prstClr>
            </a:outerShdw>
          </a:effectLst>
        </p:grpSpPr>
        <p:sp>
          <p:nvSpPr>
            <p:cNvPr id="44" name="Freeform: Shape 43">
              <a:extLst>
                <a:ext uri="{FF2B5EF4-FFF2-40B4-BE49-F238E27FC236}">
                  <a16:creationId xmlns:a16="http://schemas.microsoft.com/office/drawing/2014/main" id="{F9A4C9BC-7A50-4082-AAA6-4D84B628A56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38D04EBF-F6AB-462B-98B9-29512F22ADE5}"/>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925D4868-02FF-4FA6-B824-EE27E942118F}"/>
              </a:ext>
            </a:extLst>
          </p:cNvPr>
          <p:cNvGrpSpPr/>
          <p:nvPr/>
        </p:nvGrpSpPr>
        <p:grpSpPr>
          <a:xfrm>
            <a:off x="9517380" y="1595779"/>
            <a:ext cx="1828800" cy="1828800"/>
            <a:chOff x="3657600" y="1577788"/>
            <a:chExt cx="1828800" cy="1828800"/>
          </a:xfrm>
        </p:grpSpPr>
        <p:sp>
          <p:nvSpPr>
            <p:cNvPr id="47" name="Oval 46">
              <a:extLst>
                <a:ext uri="{FF2B5EF4-FFF2-40B4-BE49-F238E27FC236}">
                  <a16:creationId xmlns:a16="http://schemas.microsoft.com/office/drawing/2014/main" id="{A91CD079-55AF-4C28-817F-7981427FD576}"/>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9E476F0E-144B-4185-95E4-6F444E02D796}"/>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6BC38DDC-DB7E-42BA-A28B-0E4F52E25EC7}"/>
                </a:ext>
              </a:extLst>
            </p:cNvPr>
            <p:cNvSpPr>
              <a:spLocks noChangeAspect="1"/>
            </p:cNvSpPr>
            <p:nvPr/>
          </p:nvSpPr>
          <p:spPr>
            <a:xfrm>
              <a:off x="4130040" y="2052623"/>
              <a:ext cx="914400" cy="914400"/>
            </a:xfrm>
            <a:prstGeom prst="ellipse">
              <a:avLst/>
            </a:prstGeom>
            <a:solidFill>
              <a:srgbClr val="548235"/>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10E9AC12-F547-4343-8A10-878915D49166}"/>
                </a:ext>
              </a:extLst>
            </p:cNvPr>
            <p:cNvSpPr txBox="1"/>
            <p:nvPr/>
          </p:nvSpPr>
          <p:spPr>
            <a:xfrm>
              <a:off x="4221480" y="2181437"/>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p:txBody>
        </p:sp>
      </p:grpSp>
      <p:sp>
        <p:nvSpPr>
          <p:cNvPr id="51" name="TextBox 50">
            <a:extLst>
              <a:ext uri="{FF2B5EF4-FFF2-40B4-BE49-F238E27FC236}">
                <a16:creationId xmlns:a16="http://schemas.microsoft.com/office/drawing/2014/main" id="{5496FF21-03C1-4F78-9D7E-77E1C1501E00}"/>
              </a:ext>
            </a:extLst>
          </p:cNvPr>
          <p:cNvSpPr txBox="1"/>
          <p:nvPr/>
        </p:nvSpPr>
        <p:spPr>
          <a:xfrm>
            <a:off x="10072050"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52" name="TextBox 51">
            <a:extLst>
              <a:ext uri="{FF2B5EF4-FFF2-40B4-BE49-F238E27FC236}">
                <a16:creationId xmlns:a16="http://schemas.microsoft.com/office/drawing/2014/main" id="{51EC2AB4-6C10-4DF6-A28B-F20365D69368}"/>
              </a:ext>
            </a:extLst>
          </p:cNvPr>
          <p:cNvSpPr txBox="1"/>
          <p:nvPr/>
        </p:nvSpPr>
        <p:spPr>
          <a:xfrm>
            <a:off x="9406869"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16" name="Graphic 15" descr="Test tubes">
            <a:extLst>
              <a:ext uri="{FF2B5EF4-FFF2-40B4-BE49-F238E27FC236}">
                <a16:creationId xmlns:a16="http://schemas.microsoft.com/office/drawing/2014/main" id="{5E58F639-0F53-4FA4-8EF2-E6355A5FF4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41180" y="4800895"/>
            <a:ext cx="548640" cy="548640"/>
          </a:xfrm>
          <a:prstGeom prst="rect">
            <a:avLst/>
          </a:prstGeom>
        </p:spPr>
      </p:pic>
      <p:pic>
        <p:nvPicPr>
          <p:cNvPr id="17" name="Graphic 16" descr="Flask">
            <a:extLst>
              <a:ext uri="{FF2B5EF4-FFF2-40B4-BE49-F238E27FC236}">
                <a16:creationId xmlns:a16="http://schemas.microsoft.com/office/drawing/2014/main" id="{21F22A26-7F1E-41D0-851F-232BC818F0C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40536" y="4802758"/>
            <a:ext cx="548640" cy="548640"/>
          </a:xfrm>
          <a:prstGeom prst="rect">
            <a:avLst/>
          </a:prstGeom>
        </p:spPr>
      </p:pic>
      <p:pic>
        <p:nvPicPr>
          <p:cNvPr id="18" name="Graphic 17" descr="Beaker">
            <a:extLst>
              <a:ext uri="{FF2B5EF4-FFF2-40B4-BE49-F238E27FC236}">
                <a16:creationId xmlns:a16="http://schemas.microsoft.com/office/drawing/2014/main" id="{9B7520F2-395F-418A-A4B3-D97C6ADE7C0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595378" y="4800895"/>
            <a:ext cx="548640" cy="548640"/>
          </a:xfrm>
          <a:prstGeom prst="rect">
            <a:avLst/>
          </a:prstGeom>
        </p:spPr>
      </p:pic>
      <p:pic>
        <p:nvPicPr>
          <p:cNvPr id="53" name="Graphic 52" descr="Microscope">
            <a:extLst>
              <a:ext uri="{FF2B5EF4-FFF2-40B4-BE49-F238E27FC236}">
                <a16:creationId xmlns:a16="http://schemas.microsoft.com/office/drawing/2014/main" id="{EC09A60A-50FD-4AC8-B156-2C6055C50AF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8466" y="4803877"/>
            <a:ext cx="548640" cy="548640"/>
          </a:xfrm>
          <a:prstGeom prst="rect">
            <a:avLst/>
          </a:prstGeom>
        </p:spPr>
      </p:pic>
      <p:sp>
        <p:nvSpPr>
          <p:cNvPr id="54" name="TextBox 53">
            <a:extLst>
              <a:ext uri="{FF2B5EF4-FFF2-40B4-BE49-F238E27FC236}">
                <a16:creationId xmlns:a16="http://schemas.microsoft.com/office/drawing/2014/main" id="{FFB8B4BD-C6A4-47E9-84C0-230F99DA4C2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55" name="Picture 54">
            <a:hlinkClick r:id="rId10"/>
            <a:extLst>
              <a:ext uri="{FF2B5EF4-FFF2-40B4-BE49-F238E27FC236}">
                <a16:creationId xmlns:a16="http://schemas.microsoft.com/office/drawing/2014/main" id="{B1A78225-6D24-4F55-840F-C56C54614BC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523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1000"/>
                                        <p:tgtEl>
                                          <p:spTgt spid="54"/>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 calcmode="lin" valueType="num">
                                      <p:cBhvr>
                                        <p:cTn id="13" dur="1000" fill="hold"/>
                                        <p:tgtEl>
                                          <p:spTgt spid="20"/>
                                        </p:tgtEl>
                                        <p:attrNameLst>
                                          <p:attrName>style.rotation</p:attrName>
                                        </p:attrNameLst>
                                      </p:cBhvr>
                                      <p:tavLst>
                                        <p:tav tm="0">
                                          <p:val>
                                            <p:fltVal val="90"/>
                                          </p:val>
                                        </p:tav>
                                        <p:tav tm="100000">
                                          <p:val>
                                            <p:fltVal val="0"/>
                                          </p:val>
                                        </p:tav>
                                      </p:tavLst>
                                    </p:anim>
                                    <p:animEffect transition="in" filter="fade">
                                      <p:cBhvr>
                                        <p:cTn id="14" dur="1000"/>
                                        <p:tgtEl>
                                          <p:spTgt spid="20"/>
                                        </p:tgtEl>
                                      </p:cBhvr>
                                    </p:animEffect>
                                  </p:childTnLst>
                                </p:cTn>
                              </p:par>
                            </p:childTnLst>
                          </p:cTn>
                        </p:par>
                        <p:par>
                          <p:cTn id="15" fill="hold">
                            <p:stCondLst>
                              <p:cond delay="2000"/>
                            </p:stCondLst>
                            <p:childTnLst>
                              <p:par>
                                <p:cTn id="16" presetID="47" presetClass="entr" presetSubtype="0"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anim calcmode="lin" valueType="num">
                                      <p:cBhvr>
                                        <p:cTn id="19" dur="1000" fill="hold"/>
                                        <p:tgtEl>
                                          <p:spTgt spid="21"/>
                                        </p:tgtEl>
                                        <p:attrNameLst>
                                          <p:attrName>ppt_x</p:attrName>
                                        </p:attrNameLst>
                                      </p:cBhvr>
                                      <p:tavLst>
                                        <p:tav tm="0">
                                          <p:val>
                                            <p:strVal val="#ppt_x"/>
                                          </p:val>
                                        </p:tav>
                                        <p:tav tm="100000">
                                          <p:val>
                                            <p:strVal val="#ppt_x"/>
                                          </p:val>
                                        </p:tav>
                                      </p:tavLst>
                                    </p:anim>
                                    <p:anim calcmode="lin" valueType="num">
                                      <p:cBhvr>
                                        <p:cTn id="20" dur="1000" fill="hold"/>
                                        <p:tgtEl>
                                          <p:spTgt spid="21"/>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anim calcmode="lin" valueType="num">
                                      <p:cBhvr>
                                        <p:cTn id="24" dur="1000" fill="hold"/>
                                        <p:tgtEl>
                                          <p:spTgt spid="22"/>
                                        </p:tgtEl>
                                        <p:attrNameLst>
                                          <p:attrName>ppt_x</p:attrName>
                                        </p:attrNameLst>
                                      </p:cBhvr>
                                      <p:tavLst>
                                        <p:tav tm="0">
                                          <p:val>
                                            <p:strVal val="#ppt_x"/>
                                          </p:val>
                                        </p:tav>
                                        <p:tav tm="100000">
                                          <p:val>
                                            <p:strVal val="#ppt_x"/>
                                          </p:val>
                                        </p:tav>
                                      </p:tavLst>
                                    </p:anim>
                                    <p:anim calcmode="lin" valueType="num">
                                      <p:cBhvr>
                                        <p:cTn id="25" dur="1000" fill="hold"/>
                                        <p:tgtEl>
                                          <p:spTgt spid="22"/>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1000" fill="hold"/>
                                        <p:tgtEl>
                                          <p:spTgt spid="53"/>
                                        </p:tgtEl>
                                        <p:attrNameLst>
                                          <p:attrName>ppt_w</p:attrName>
                                        </p:attrNameLst>
                                      </p:cBhvr>
                                      <p:tavLst>
                                        <p:tav tm="0">
                                          <p:val>
                                            <p:fltVal val="0"/>
                                          </p:val>
                                        </p:tav>
                                        <p:tav tm="100000">
                                          <p:val>
                                            <p:strVal val="#ppt_w"/>
                                          </p:val>
                                        </p:tav>
                                      </p:tavLst>
                                    </p:anim>
                                    <p:anim calcmode="lin" valueType="num">
                                      <p:cBhvr>
                                        <p:cTn id="30" dur="1000" fill="hold"/>
                                        <p:tgtEl>
                                          <p:spTgt spid="53"/>
                                        </p:tgtEl>
                                        <p:attrNameLst>
                                          <p:attrName>ppt_h</p:attrName>
                                        </p:attrNameLst>
                                      </p:cBhvr>
                                      <p:tavLst>
                                        <p:tav tm="0">
                                          <p:val>
                                            <p:fltVal val="0"/>
                                          </p:val>
                                        </p:tav>
                                        <p:tav tm="100000">
                                          <p:val>
                                            <p:strVal val="#ppt_h"/>
                                          </p:val>
                                        </p:tav>
                                      </p:tavLst>
                                    </p:anim>
                                    <p:animEffect transition="in" filter="fade">
                                      <p:cBhvr>
                                        <p:cTn id="31" dur="1000"/>
                                        <p:tgtEl>
                                          <p:spTgt spid="53"/>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1000"/>
                                        <p:tgtEl>
                                          <p:spTgt spid="19"/>
                                        </p:tgtEl>
                                      </p:cBhvr>
                                    </p:animEffect>
                                  </p:childTnLst>
                                </p:cTn>
                              </p:par>
                            </p:childTnLst>
                          </p:cTn>
                        </p:par>
                        <p:par>
                          <p:cTn id="35" fill="hold">
                            <p:stCondLst>
                              <p:cond delay="4000"/>
                            </p:stCondLst>
                            <p:childTnLst>
                              <p:par>
                                <p:cTn id="36" presetID="31" presetClass="entr" presetSubtype="0" fill="hold" nodeType="after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p:cTn id="38" dur="1000" fill="hold"/>
                                        <p:tgtEl>
                                          <p:spTgt spid="23"/>
                                        </p:tgtEl>
                                        <p:attrNameLst>
                                          <p:attrName>ppt_w</p:attrName>
                                        </p:attrNameLst>
                                      </p:cBhvr>
                                      <p:tavLst>
                                        <p:tav tm="0">
                                          <p:val>
                                            <p:fltVal val="0"/>
                                          </p:val>
                                        </p:tav>
                                        <p:tav tm="100000">
                                          <p:val>
                                            <p:strVal val="#ppt_w"/>
                                          </p:val>
                                        </p:tav>
                                      </p:tavLst>
                                    </p:anim>
                                    <p:anim calcmode="lin" valueType="num">
                                      <p:cBhvr>
                                        <p:cTn id="39" dur="1000" fill="hold"/>
                                        <p:tgtEl>
                                          <p:spTgt spid="23"/>
                                        </p:tgtEl>
                                        <p:attrNameLst>
                                          <p:attrName>ppt_h</p:attrName>
                                        </p:attrNameLst>
                                      </p:cBhvr>
                                      <p:tavLst>
                                        <p:tav tm="0">
                                          <p:val>
                                            <p:fltVal val="0"/>
                                          </p:val>
                                        </p:tav>
                                        <p:tav tm="100000">
                                          <p:val>
                                            <p:strVal val="#ppt_h"/>
                                          </p:val>
                                        </p:tav>
                                      </p:tavLst>
                                    </p:anim>
                                    <p:anim calcmode="lin" valueType="num">
                                      <p:cBhvr>
                                        <p:cTn id="40" dur="1000" fill="hold"/>
                                        <p:tgtEl>
                                          <p:spTgt spid="23"/>
                                        </p:tgtEl>
                                        <p:attrNameLst>
                                          <p:attrName>style.rotation</p:attrName>
                                        </p:attrNameLst>
                                      </p:cBhvr>
                                      <p:tavLst>
                                        <p:tav tm="0">
                                          <p:val>
                                            <p:fltVal val="90"/>
                                          </p:val>
                                        </p:tav>
                                        <p:tav tm="100000">
                                          <p:val>
                                            <p:fltVal val="0"/>
                                          </p:val>
                                        </p:tav>
                                      </p:tavLst>
                                    </p:anim>
                                    <p:animEffect transition="in" filter="fade">
                                      <p:cBhvr>
                                        <p:cTn id="41" dur="1000"/>
                                        <p:tgtEl>
                                          <p:spTgt spid="23"/>
                                        </p:tgtEl>
                                      </p:cBhvr>
                                    </p:animEffect>
                                  </p:childTnLst>
                                </p:cTn>
                              </p:par>
                            </p:childTnLst>
                          </p:cTn>
                        </p:par>
                        <p:par>
                          <p:cTn id="42" fill="hold">
                            <p:stCondLst>
                              <p:cond delay="5000"/>
                            </p:stCondLst>
                            <p:childTnLst>
                              <p:par>
                                <p:cTn id="43" presetID="47" presetClass="entr" presetSubtype="0" fill="hold"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1000"/>
                                        <p:tgtEl>
                                          <p:spTgt spid="32"/>
                                        </p:tgtEl>
                                      </p:cBhvr>
                                    </p:animEffect>
                                    <p:anim calcmode="lin" valueType="num">
                                      <p:cBhvr>
                                        <p:cTn id="51" dur="1000" fill="hold"/>
                                        <p:tgtEl>
                                          <p:spTgt spid="32"/>
                                        </p:tgtEl>
                                        <p:attrNameLst>
                                          <p:attrName>ppt_x</p:attrName>
                                        </p:attrNameLst>
                                      </p:cBhvr>
                                      <p:tavLst>
                                        <p:tav tm="0">
                                          <p:val>
                                            <p:strVal val="#ppt_x"/>
                                          </p:val>
                                        </p:tav>
                                        <p:tav tm="100000">
                                          <p:val>
                                            <p:strVal val="#ppt_x"/>
                                          </p:val>
                                        </p:tav>
                                      </p:tavLst>
                                    </p:anim>
                                    <p:anim calcmode="lin" valueType="num">
                                      <p:cBhvr>
                                        <p:cTn id="52" dur="1000" fill="hold"/>
                                        <p:tgtEl>
                                          <p:spTgt spid="32"/>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16"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1000" fill="hold"/>
                                        <p:tgtEl>
                                          <p:spTgt spid="18"/>
                                        </p:tgtEl>
                                        <p:attrNameLst>
                                          <p:attrName>ppt_w</p:attrName>
                                        </p:attrNameLst>
                                      </p:cBhvr>
                                      <p:tavLst>
                                        <p:tav tm="0">
                                          <p:val>
                                            <p:fltVal val="0"/>
                                          </p:val>
                                        </p:tav>
                                        <p:tav tm="100000">
                                          <p:val>
                                            <p:strVal val="#ppt_w"/>
                                          </p:val>
                                        </p:tav>
                                      </p:tavLst>
                                    </p:anim>
                                    <p:anim calcmode="lin" valueType="num">
                                      <p:cBhvr>
                                        <p:cTn id="57" dur="1000" fill="hold"/>
                                        <p:tgtEl>
                                          <p:spTgt spid="18"/>
                                        </p:tgtEl>
                                        <p:attrNameLst>
                                          <p:attrName>ppt_h</p:attrName>
                                        </p:attrNameLst>
                                      </p:cBhvr>
                                      <p:tavLst>
                                        <p:tav tm="0">
                                          <p:val>
                                            <p:fltVal val="0"/>
                                          </p:val>
                                        </p:tav>
                                        <p:tav tm="100000">
                                          <p:val>
                                            <p:strVal val="#ppt_h"/>
                                          </p:val>
                                        </p:tav>
                                      </p:tavLst>
                                    </p:anim>
                                    <p:animEffect transition="in" filter="fade">
                                      <p:cBhvr>
                                        <p:cTn id="58" dur="1000"/>
                                        <p:tgtEl>
                                          <p:spTgt spid="1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left)">
                                      <p:cBhvr>
                                        <p:cTn id="61" dur="1000"/>
                                        <p:tgtEl>
                                          <p:spTgt spid="31"/>
                                        </p:tgtEl>
                                      </p:cBhvr>
                                    </p:animEffect>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3"/>
                                        </p:tgtEl>
                                        <p:attrNameLst>
                                          <p:attrName>style.visibility</p:attrName>
                                        </p:attrNameLst>
                                      </p:cBhvr>
                                      <p:to>
                                        <p:strVal val="visible"/>
                                      </p:to>
                                    </p:set>
                                    <p:anim calcmode="lin" valueType="num">
                                      <p:cBhvr>
                                        <p:cTn id="65" dur="1000" fill="hold"/>
                                        <p:tgtEl>
                                          <p:spTgt spid="33"/>
                                        </p:tgtEl>
                                        <p:attrNameLst>
                                          <p:attrName>ppt_w</p:attrName>
                                        </p:attrNameLst>
                                      </p:cBhvr>
                                      <p:tavLst>
                                        <p:tav tm="0">
                                          <p:val>
                                            <p:fltVal val="0"/>
                                          </p:val>
                                        </p:tav>
                                        <p:tav tm="100000">
                                          <p:val>
                                            <p:strVal val="#ppt_w"/>
                                          </p:val>
                                        </p:tav>
                                      </p:tavLst>
                                    </p:anim>
                                    <p:anim calcmode="lin" valueType="num">
                                      <p:cBhvr>
                                        <p:cTn id="66" dur="1000" fill="hold"/>
                                        <p:tgtEl>
                                          <p:spTgt spid="33"/>
                                        </p:tgtEl>
                                        <p:attrNameLst>
                                          <p:attrName>ppt_h</p:attrName>
                                        </p:attrNameLst>
                                      </p:cBhvr>
                                      <p:tavLst>
                                        <p:tav tm="0">
                                          <p:val>
                                            <p:fltVal val="0"/>
                                          </p:val>
                                        </p:tav>
                                        <p:tav tm="100000">
                                          <p:val>
                                            <p:strVal val="#ppt_h"/>
                                          </p:val>
                                        </p:tav>
                                      </p:tavLst>
                                    </p:anim>
                                    <p:anim calcmode="lin" valueType="num">
                                      <p:cBhvr>
                                        <p:cTn id="67" dur="1000" fill="hold"/>
                                        <p:tgtEl>
                                          <p:spTgt spid="33"/>
                                        </p:tgtEl>
                                        <p:attrNameLst>
                                          <p:attrName>style.rotation</p:attrName>
                                        </p:attrNameLst>
                                      </p:cBhvr>
                                      <p:tavLst>
                                        <p:tav tm="0">
                                          <p:val>
                                            <p:fltVal val="90"/>
                                          </p:val>
                                        </p:tav>
                                        <p:tav tm="100000">
                                          <p:val>
                                            <p:fltVal val="0"/>
                                          </p:val>
                                        </p:tav>
                                      </p:tavLst>
                                    </p:anim>
                                    <p:animEffect transition="in" filter="fade">
                                      <p:cBhvr>
                                        <p:cTn id="68" dur="1000"/>
                                        <p:tgtEl>
                                          <p:spTgt spid="33"/>
                                        </p:tgtEl>
                                      </p:cBhvr>
                                    </p:animEffect>
                                  </p:childTnLst>
                                </p:cTn>
                              </p:par>
                            </p:childTnLst>
                          </p:cTn>
                        </p:par>
                        <p:par>
                          <p:cTn id="69" fill="hold">
                            <p:stCondLst>
                              <p:cond delay="8000"/>
                            </p:stCondLst>
                            <p:childTnLst>
                              <p:par>
                                <p:cTn id="70" presetID="47" presetClass="entr" presetSubtype="0" fill="hold" nodeType="after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fade">
                                      <p:cBhvr>
                                        <p:cTn id="72" dur="1000"/>
                                        <p:tgtEl>
                                          <p:spTgt spid="36"/>
                                        </p:tgtEl>
                                      </p:cBhvr>
                                    </p:animEffect>
                                    <p:anim calcmode="lin" valueType="num">
                                      <p:cBhvr>
                                        <p:cTn id="73" dur="1000" fill="hold"/>
                                        <p:tgtEl>
                                          <p:spTgt spid="36"/>
                                        </p:tgtEl>
                                        <p:attrNameLst>
                                          <p:attrName>ppt_x</p:attrName>
                                        </p:attrNameLst>
                                      </p:cBhvr>
                                      <p:tavLst>
                                        <p:tav tm="0">
                                          <p:val>
                                            <p:strVal val="#ppt_x"/>
                                          </p:val>
                                        </p:tav>
                                        <p:tav tm="100000">
                                          <p:val>
                                            <p:strVal val="#ppt_x"/>
                                          </p:val>
                                        </p:tav>
                                      </p:tavLst>
                                    </p:anim>
                                    <p:anim calcmode="lin" valueType="num">
                                      <p:cBhvr>
                                        <p:cTn id="74" dur="1000" fill="hold"/>
                                        <p:tgtEl>
                                          <p:spTgt spid="36"/>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fade">
                                      <p:cBhvr>
                                        <p:cTn id="77" dur="1000"/>
                                        <p:tgtEl>
                                          <p:spTgt spid="42"/>
                                        </p:tgtEl>
                                      </p:cBhvr>
                                    </p:animEffect>
                                    <p:anim calcmode="lin" valueType="num">
                                      <p:cBhvr>
                                        <p:cTn id="78" dur="1000" fill="hold"/>
                                        <p:tgtEl>
                                          <p:spTgt spid="42"/>
                                        </p:tgtEl>
                                        <p:attrNameLst>
                                          <p:attrName>ppt_x</p:attrName>
                                        </p:attrNameLst>
                                      </p:cBhvr>
                                      <p:tavLst>
                                        <p:tav tm="0">
                                          <p:val>
                                            <p:strVal val="#ppt_x"/>
                                          </p:val>
                                        </p:tav>
                                        <p:tav tm="100000">
                                          <p:val>
                                            <p:strVal val="#ppt_x"/>
                                          </p:val>
                                        </p:tav>
                                      </p:tavLst>
                                    </p:anim>
                                    <p:anim calcmode="lin" valueType="num">
                                      <p:cBhvr>
                                        <p:cTn id="79" dur="1000" fill="hold"/>
                                        <p:tgtEl>
                                          <p:spTgt spid="42"/>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53" presetClass="entr" presetSubtype="16" fill="hold" nodeType="after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p:cTn id="83" dur="1000" fill="hold"/>
                                        <p:tgtEl>
                                          <p:spTgt spid="17"/>
                                        </p:tgtEl>
                                        <p:attrNameLst>
                                          <p:attrName>ppt_w</p:attrName>
                                        </p:attrNameLst>
                                      </p:cBhvr>
                                      <p:tavLst>
                                        <p:tav tm="0">
                                          <p:val>
                                            <p:fltVal val="0"/>
                                          </p:val>
                                        </p:tav>
                                        <p:tav tm="100000">
                                          <p:val>
                                            <p:strVal val="#ppt_w"/>
                                          </p:val>
                                        </p:tav>
                                      </p:tavLst>
                                    </p:anim>
                                    <p:anim calcmode="lin" valueType="num">
                                      <p:cBhvr>
                                        <p:cTn id="84" dur="1000" fill="hold"/>
                                        <p:tgtEl>
                                          <p:spTgt spid="17"/>
                                        </p:tgtEl>
                                        <p:attrNameLst>
                                          <p:attrName>ppt_h</p:attrName>
                                        </p:attrNameLst>
                                      </p:cBhvr>
                                      <p:tavLst>
                                        <p:tav tm="0">
                                          <p:val>
                                            <p:fltVal val="0"/>
                                          </p:val>
                                        </p:tav>
                                        <p:tav tm="100000">
                                          <p:val>
                                            <p:strVal val="#ppt_h"/>
                                          </p:val>
                                        </p:tav>
                                      </p:tavLst>
                                    </p:anim>
                                    <p:animEffect transition="in" filter="fade">
                                      <p:cBhvr>
                                        <p:cTn id="85" dur="1000"/>
                                        <p:tgtEl>
                                          <p:spTgt spid="17"/>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wipe(left)">
                                      <p:cBhvr>
                                        <p:cTn id="88" dur="1000"/>
                                        <p:tgtEl>
                                          <p:spTgt spid="41"/>
                                        </p:tgtEl>
                                      </p:cBhvr>
                                    </p:animEffect>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1000" fill="hold"/>
                                        <p:tgtEl>
                                          <p:spTgt spid="43"/>
                                        </p:tgtEl>
                                        <p:attrNameLst>
                                          <p:attrName>ppt_w</p:attrName>
                                        </p:attrNameLst>
                                      </p:cBhvr>
                                      <p:tavLst>
                                        <p:tav tm="0">
                                          <p:val>
                                            <p:fltVal val="0"/>
                                          </p:val>
                                        </p:tav>
                                        <p:tav tm="100000">
                                          <p:val>
                                            <p:strVal val="#ppt_w"/>
                                          </p:val>
                                        </p:tav>
                                      </p:tavLst>
                                    </p:anim>
                                    <p:anim calcmode="lin" valueType="num">
                                      <p:cBhvr>
                                        <p:cTn id="93" dur="1000" fill="hold"/>
                                        <p:tgtEl>
                                          <p:spTgt spid="43"/>
                                        </p:tgtEl>
                                        <p:attrNameLst>
                                          <p:attrName>ppt_h</p:attrName>
                                        </p:attrNameLst>
                                      </p:cBhvr>
                                      <p:tavLst>
                                        <p:tav tm="0">
                                          <p:val>
                                            <p:fltVal val="0"/>
                                          </p:val>
                                        </p:tav>
                                        <p:tav tm="100000">
                                          <p:val>
                                            <p:strVal val="#ppt_h"/>
                                          </p:val>
                                        </p:tav>
                                      </p:tavLst>
                                    </p:anim>
                                    <p:anim calcmode="lin" valueType="num">
                                      <p:cBhvr>
                                        <p:cTn id="94" dur="1000" fill="hold"/>
                                        <p:tgtEl>
                                          <p:spTgt spid="43"/>
                                        </p:tgtEl>
                                        <p:attrNameLst>
                                          <p:attrName>style.rotation</p:attrName>
                                        </p:attrNameLst>
                                      </p:cBhvr>
                                      <p:tavLst>
                                        <p:tav tm="0">
                                          <p:val>
                                            <p:fltVal val="90"/>
                                          </p:val>
                                        </p:tav>
                                        <p:tav tm="100000">
                                          <p:val>
                                            <p:fltVal val="0"/>
                                          </p:val>
                                        </p:tav>
                                      </p:tavLst>
                                    </p:anim>
                                    <p:animEffect transition="in" filter="fade">
                                      <p:cBhvr>
                                        <p:cTn id="95" dur="1000"/>
                                        <p:tgtEl>
                                          <p:spTgt spid="43"/>
                                        </p:tgtEl>
                                      </p:cBhvr>
                                    </p:animEffect>
                                  </p:childTnLst>
                                </p:cTn>
                              </p:par>
                            </p:childTnLst>
                          </p:cTn>
                        </p:par>
                        <p:par>
                          <p:cTn id="96" fill="hold">
                            <p:stCondLst>
                              <p:cond delay="11000"/>
                            </p:stCondLst>
                            <p:childTnLst>
                              <p:par>
                                <p:cTn id="97" presetID="47" presetClass="entr" presetSubtype="0" fill="hold"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12000"/>
                            </p:stCondLst>
                            <p:childTnLst>
                              <p:par>
                                <p:cTn id="108" presetID="53" presetClass="entr" presetSubtype="16" fill="hold" nodeType="afterEffect">
                                  <p:stCondLst>
                                    <p:cond delay="0"/>
                                  </p:stCondLst>
                                  <p:childTnLst>
                                    <p:set>
                                      <p:cBhvr>
                                        <p:cTn id="109" dur="1" fill="hold">
                                          <p:stCondLst>
                                            <p:cond delay="0"/>
                                          </p:stCondLst>
                                        </p:cTn>
                                        <p:tgtEl>
                                          <p:spTgt spid="16"/>
                                        </p:tgtEl>
                                        <p:attrNameLst>
                                          <p:attrName>style.visibility</p:attrName>
                                        </p:attrNameLst>
                                      </p:cBhvr>
                                      <p:to>
                                        <p:strVal val="visible"/>
                                      </p:to>
                                    </p:set>
                                    <p:anim calcmode="lin" valueType="num">
                                      <p:cBhvr>
                                        <p:cTn id="110" dur="1000" fill="hold"/>
                                        <p:tgtEl>
                                          <p:spTgt spid="16"/>
                                        </p:tgtEl>
                                        <p:attrNameLst>
                                          <p:attrName>ppt_w</p:attrName>
                                        </p:attrNameLst>
                                      </p:cBhvr>
                                      <p:tavLst>
                                        <p:tav tm="0">
                                          <p:val>
                                            <p:fltVal val="0"/>
                                          </p:val>
                                        </p:tav>
                                        <p:tav tm="100000">
                                          <p:val>
                                            <p:strVal val="#ppt_w"/>
                                          </p:val>
                                        </p:tav>
                                      </p:tavLst>
                                    </p:anim>
                                    <p:anim calcmode="lin" valueType="num">
                                      <p:cBhvr>
                                        <p:cTn id="111" dur="1000" fill="hold"/>
                                        <p:tgtEl>
                                          <p:spTgt spid="16"/>
                                        </p:tgtEl>
                                        <p:attrNameLst>
                                          <p:attrName>ppt_h</p:attrName>
                                        </p:attrNameLst>
                                      </p:cBhvr>
                                      <p:tavLst>
                                        <p:tav tm="0">
                                          <p:val>
                                            <p:fltVal val="0"/>
                                          </p:val>
                                        </p:tav>
                                        <p:tav tm="100000">
                                          <p:val>
                                            <p:strVal val="#ppt_h"/>
                                          </p:val>
                                        </p:tav>
                                      </p:tavLst>
                                    </p:anim>
                                    <p:animEffect transition="in" filter="fade">
                                      <p:cBhvr>
                                        <p:cTn id="112" dur="1000"/>
                                        <p:tgtEl>
                                          <p:spTgt spid="1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1"/>
                                        </p:tgtEl>
                                        <p:attrNameLst>
                                          <p:attrName>style.visibility</p:attrName>
                                        </p:attrNameLst>
                                      </p:cBhvr>
                                      <p:to>
                                        <p:strVal val="visible"/>
                                      </p:to>
                                    </p:set>
                                    <p:animEffect transition="in" filter="wipe(left)">
                                      <p:cBhvr>
                                        <p:cTn id="115"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P spid="31" grpId="0"/>
      <p:bldP spid="32" grpId="0"/>
      <p:bldP spid="41" grpId="0"/>
      <p:bldP spid="42" grpId="0"/>
      <p:bldP spid="51" grpId="0"/>
      <p:bldP spid="52"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1421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2019-07-14T17:45:49Z</dcterms:modified>
</cp:coreProperties>
</file>