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356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FE4A1E"/>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BFBFBF"/>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5C9AD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93939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7A7A7A"/>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pic>
        <p:nvPicPr>
          <p:cNvPr id="38" name="Picture 37">
            <a:hlinkClick r:id="rId2"/>
            <a:extLst>
              <a:ext uri="{FF2B5EF4-FFF2-40B4-BE49-F238E27FC236}">
                <a16:creationId xmlns:a16="http://schemas.microsoft.com/office/drawing/2014/main" id="{8F2A16B9-0638-4F0F-B27D-CE20B8CAF0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2019-07-14T17:42:34Z</dcterms:modified>
</cp:coreProperties>
</file>