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4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2768F"/>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55705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8" name="Rounded Rectangle 267">
            <a:extLst>
              <a:ext uri="{FF2B5EF4-FFF2-40B4-BE49-F238E27FC236}">
                <a16:creationId xmlns:a16="http://schemas.microsoft.com/office/drawing/2014/main" id="{30A594A2-E013-432B-9865-06FF6D43A261}"/>
              </a:ext>
            </a:extLst>
          </p:cNvPr>
          <p:cNvSpPr/>
          <p:nvPr/>
        </p:nvSpPr>
        <p:spPr>
          <a:xfrm rot="5400000" flipH="1">
            <a:off x="755137" y="4306205"/>
            <a:ext cx="3070604" cy="266330"/>
          </a:xfrm>
          <a:prstGeom prst="roundRect">
            <a:avLst>
              <a:gd name="adj" fmla="val 50000"/>
            </a:avLst>
          </a:prstGeom>
          <a:solidFill>
            <a:schemeClr val="bg1">
              <a:lumMod val="85000"/>
            </a:schemeClr>
          </a:solidFill>
          <a:ln>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9" name="Rounded Rectangle 267">
            <a:extLst>
              <a:ext uri="{FF2B5EF4-FFF2-40B4-BE49-F238E27FC236}">
                <a16:creationId xmlns:a16="http://schemas.microsoft.com/office/drawing/2014/main" id="{3A3D8361-41F5-4495-B7D0-9EAA18265B15}"/>
              </a:ext>
            </a:extLst>
          </p:cNvPr>
          <p:cNvSpPr/>
          <p:nvPr/>
        </p:nvSpPr>
        <p:spPr>
          <a:xfrm rot="5400000" flipH="1">
            <a:off x="965163" y="4412856"/>
            <a:ext cx="2650552" cy="494852"/>
          </a:xfrm>
          <a:prstGeom prst="roundRect">
            <a:avLst>
              <a:gd name="adj" fmla="val 50000"/>
            </a:avLst>
          </a:prstGeom>
          <a:solidFill>
            <a:srgbClr val="EF3425"/>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cxnSp>
        <p:nvCxnSpPr>
          <p:cNvPr id="3" name="Straight Connector 2">
            <a:extLst>
              <a:ext uri="{FF2B5EF4-FFF2-40B4-BE49-F238E27FC236}">
                <a16:creationId xmlns:a16="http://schemas.microsoft.com/office/drawing/2014/main" id="{08C7B019-865B-44A4-99D9-D7D955CE73AD}"/>
              </a:ext>
            </a:extLst>
          </p:cNvPr>
          <p:cNvCxnSpPr>
            <a:cxnSpLocks/>
            <a:stCxn id="8" idx="3"/>
          </p:cNvCxnSpPr>
          <p:nvPr/>
        </p:nvCxnSpPr>
        <p:spPr>
          <a:xfrm flipV="1">
            <a:off x="2290439" y="2506532"/>
            <a:ext cx="0" cy="397536"/>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0" name="Rounded Rectangle 267">
            <a:extLst>
              <a:ext uri="{FF2B5EF4-FFF2-40B4-BE49-F238E27FC236}">
                <a16:creationId xmlns:a16="http://schemas.microsoft.com/office/drawing/2014/main" id="{2D05E095-2DF7-4747-94D5-EE2AB93304B7}"/>
              </a:ext>
            </a:extLst>
          </p:cNvPr>
          <p:cNvSpPr/>
          <p:nvPr/>
        </p:nvSpPr>
        <p:spPr>
          <a:xfrm flipH="1">
            <a:off x="1943345" y="2067301"/>
            <a:ext cx="785307" cy="420148"/>
          </a:xfrm>
          <a:prstGeom prst="roundRect">
            <a:avLst>
              <a:gd name="adj" fmla="val 50000"/>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rgbClr val="4D4D4D"/>
                </a:solidFill>
                <a:latin typeface="Candara" panose="020E0502030303020204" pitchFamily="34" charset="0"/>
              </a:rPr>
              <a:t>77%</a:t>
            </a:r>
          </a:p>
        </p:txBody>
      </p:sp>
      <p:grpSp>
        <p:nvGrpSpPr>
          <p:cNvPr id="59" name="Group 58">
            <a:extLst>
              <a:ext uri="{FF2B5EF4-FFF2-40B4-BE49-F238E27FC236}">
                <a16:creationId xmlns:a16="http://schemas.microsoft.com/office/drawing/2014/main" id="{8B6EADB9-4852-4529-880F-ABC3002C6A1F}"/>
              </a:ext>
            </a:extLst>
          </p:cNvPr>
          <p:cNvGrpSpPr/>
          <p:nvPr/>
        </p:nvGrpSpPr>
        <p:grpSpPr>
          <a:xfrm>
            <a:off x="4639176" y="6076583"/>
            <a:ext cx="1091773" cy="461665"/>
            <a:chOff x="4639176" y="6076583"/>
            <a:chExt cx="1091773" cy="461665"/>
          </a:xfrm>
        </p:grpSpPr>
        <p:sp>
          <p:nvSpPr>
            <p:cNvPr id="11" name="TextBox 10">
              <a:extLst>
                <a:ext uri="{FF2B5EF4-FFF2-40B4-BE49-F238E27FC236}">
                  <a16:creationId xmlns:a16="http://schemas.microsoft.com/office/drawing/2014/main" id="{AEE1A790-DFBF-4215-950A-3E2531AEF232}"/>
                </a:ext>
              </a:extLst>
            </p:cNvPr>
            <p:cNvSpPr txBox="1"/>
            <p:nvPr/>
          </p:nvSpPr>
          <p:spPr>
            <a:xfrm>
              <a:off x="4932235" y="6076583"/>
              <a:ext cx="798714"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Candara" panose="020E0502030303020204" pitchFamily="34" charset="0"/>
                </a:rPr>
                <a:t>2014</a:t>
              </a:r>
            </a:p>
          </p:txBody>
        </p:sp>
        <p:sp>
          <p:nvSpPr>
            <p:cNvPr id="12" name="Oval 11">
              <a:extLst>
                <a:ext uri="{FF2B5EF4-FFF2-40B4-BE49-F238E27FC236}">
                  <a16:creationId xmlns:a16="http://schemas.microsoft.com/office/drawing/2014/main" id="{904F558D-0AF7-43AA-AFFE-893642789B9D}"/>
                </a:ext>
              </a:extLst>
            </p:cNvPr>
            <p:cNvSpPr>
              <a:spLocks noChangeAspect="1"/>
            </p:cNvSpPr>
            <p:nvPr/>
          </p:nvSpPr>
          <p:spPr>
            <a:xfrm>
              <a:off x="4639176" y="6136037"/>
              <a:ext cx="365760" cy="365760"/>
            </a:xfrm>
            <a:prstGeom prst="ellipse">
              <a:avLst/>
            </a:prstGeom>
            <a:solidFill>
              <a:srgbClr val="EF3425"/>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grpSp>
      <p:sp>
        <p:nvSpPr>
          <p:cNvPr id="23" name="Oval 22">
            <a:extLst>
              <a:ext uri="{FF2B5EF4-FFF2-40B4-BE49-F238E27FC236}">
                <a16:creationId xmlns:a16="http://schemas.microsoft.com/office/drawing/2014/main" id="{E3EAE6A5-5233-4912-B2BC-B56E2B4B27E8}"/>
              </a:ext>
            </a:extLst>
          </p:cNvPr>
          <p:cNvSpPr>
            <a:spLocks noChangeAspect="1"/>
          </p:cNvSpPr>
          <p:nvPr/>
        </p:nvSpPr>
        <p:spPr>
          <a:xfrm>
            <a:off x="510182" y="3743660"/>
            <a:ext cx="1188720" cy="11887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grpSp>
        <p:nvGrpSpPr>
          <p:cNvPr id="18" name="Group 17">
            <a:extLst>
              <a:ext uri="{FF2B5EF4-FFF2-40B4-BE49-F238E27FC236}">
                <a16:creationId xmlns:a16="http://schemas.microsoft.com/office/drawing/2014/main" id="{F94C9F49-59AE-4BD8-961A-DFB9A3B3754C}"/>
              </a:ext>
            </a:extLst>
          </p:cNvPr>
          <p:cNvGrpSpPr>
            <a:grpSpLocks noChangeAspect="1"/>
          </p:cNvGrpSpPr>
          <p:nvPr/>
        </p:nvGrpSpPr>
        <p:grpSpPr>
          <a:xfrm>
            <a:off x="744291" y="4063700"/>
            <a:ext cx="720502" cy="548640"/>
            <a:chOff x="3694113" y="3481388"/>
            <a:chExt cx="173038" cy="131763"/>
          </a:xfrm>
          <a:solidFill>
            <a:srgbClr val="4D4D4D"/>
          </a:solidFill>
        </p:grpSpPr>
        <p:sp>
          <p:nvSpPr>
            <p:cNvPr id="19" name="Freeform 38">
              <a:extLst>
                <a:ext uri="{FF2B5EF4-FFF2-40B4-BE49-F238E27FC236}">
                  <a16:creationId xmlns:a16="http://schemas.microsoft.com/office/drawing/2014/main" id="{FE405C07-D4A2-428F-8047-DB275AAEE1B7}"/>
                </a:ext>
              </a:extLst>
            </p:cNvPr>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sp>
          <p:nvSpPr>
            <p:cNvPr id="20" name="Freeform 39">
              <a:extLst>
                <a:ext uri="{FF2B5EF4-FFF2-40B4-BE49-F238E27FC236}">
                  <a16:creationId xmlns:a16="http://schemas.microsoft.com/office/drawing/2014/main" id="{0B9CA370-238F-4414-B5B7-4C3FD83D4A1A}"/>
                </a:ext>
              </a:extLst>
            </p:cNvPr>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1" name="Freeform 40">
              <a:extLst>
                <a:ext uri="{FF2B5EF4-FFF2-40B4-BE49-F238E27FC236}">
                  <a16:creationId xmlns:a16="http://schemas.microsoft.com/office/drawing/2014/main" id="{53AEBA45-6927-4D5B-9C12-766F3C4523CD}"/>
                </a:ext>
              </a:extLst>
            </p:cNvPr>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2" name="Freeform 41">
              <a:extLst>
                <a:ext uri="{FF2B5EF4-FFF2-40B4-BE49-F238E27FC236}">
                  <a16:creationId xmlns:a16="http://schemas.microsoft.com/office/drawing/2014/main" id="{A65B17B9-E9C0-4A08-A9EC-80F0E51F2FC8}"/>
                </a:ext>
              </a:extLst>
            </p:cNvPr>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sp>
        <p:nvSpPr>
          <p:cNvPr id="24" name="Oval 23">
            <a:extLst>
              <a:ext uri="{FF2B5EF4-FFF2-40B4-BE49-F238E27FC236}">
                <a16:creationId xmlns:a16="http://schemas.microsoft.com/office/drawing/2014/main" id="{64F31505-A727-4EDF-9B00-EFEA73113F38}"/>
              </a:ext>
            </a:extLst>
          </p:cNvPr>
          <p:cNvSpPr>
            <a:spLocks noChangeAspect="1"/>
          </p:cNvSpPr>
          <p:nvPr/>
        </p:nvSpPr>
        <p:spPr>
          <a:xfrm>
            <a:off x="8031570" y="3743660"/>
            <a:ext cx="1188720" cy="118872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grpSp>
        <p:nvGrpSpPr>
          <p:cNvPr id="13" name="Group 12">
            <a:extLst>
              <a:ext uri="{FF2B5EF4-FFF2-40B4-BE49-F238E27FC236}">
                <a16:creationId xmlns:a16="http://schemas.microsoft.com/office/drawing/2014/main" id="{70D36FB2-CC80-404A-A71C-61B25FF820EE}"/>
              </a:ext>
            </a:extLst>
          </p:cNvPr>
          <p:cNvGrpSpPr>
            <a:grpSpLocks noChangeAspect="1"/>
          </p:cNvGrpSpPr>
          <p:nvPr/>
        </p:nvGrpSpPr>
        <p:grpSpPr>
          <a:xfrm>
            <a:off x="8408594" y="3968952"/>
            <a:ext cx="434671" cy="731520"/>
            <a:chOff x="533400" y="2800350"/>
            <a:chExt cx="325437" cy="547687"/>
          </a:xfrm>
          <a:solidFill>
            <a:srgbClr val="4D4D4D"/>
          </a:solidFill>
        </p:grpSpPr>
        <p:sp>
          <p:nvSpPr>
            <p:cNvPr id="14" name="Freeform 30">
              <a:extLst>
                <a:ext uri="{FF2B5EF4-FFF2-40B4-BE49-F238E27FC236}">
                  <a16:creationId xmlns:a16="http://schemas.microsoft.com/office/drawing/2014/main" id="{26978404-C730-4426-B946-555CC541A564}"/>
                </a:ext>
              </a:extLst>
            </p:cNvPr>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5" name="Rectangle 31">
              <a:extLst>
                <a:ext uri="{FF2B5EF4-FFF2-40B4-BE49-F238E27FC236}">
                  <a16:creationId xmlns:a16="http://schemas.microsoft.com/office/drawing/2014/main" id="{FF46A3D4-46E8-41AE-B364-C80FB40EB01A}"/>
                </a:ext>
              </a:extLst>
            </p:cNvPr>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6" name="Rectangle 32">
              <a:extLst>
                <a:ext uri="{FF2B5EF4-FFF2-40B4-BE49-F238E27FC236}">
                  <a16:creationId xmlns:a16="http://schemas.microsoft.com/office/drawing/2014/main" id="{027DA661-F4C1-4F47-9963-B2D88AF911D1}"/>
                </a:ext>
              </a:extLst>
            </p:cNvPr>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7" name="Rectangle 33">
              <a:extLst>
                <a:ext uri="{FF2B5EF4-FFF2-40B4-BE49-F238E27FC236}">
                  <a16:creationId xmlns:a16="http://schemas.microsoft.com/office/drawing/2014/main" id="{11D97F50-732C-41D2-A45F-822AB77DD91C}"/>
                </a:ext>
              </a:extLst>
            </p:cNvPr>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sp>
        <p:nvSpPr>
          <p:cNvPr id="25" name="TextBox 24">
            <a:extLst>
              <a:ext uri="{FF2B5EF4-FFF2-40B4-BE49-F238E27FC236}">
                <a16:creationId xmlns:a16="http://schemas.microsoft.com/office/drawing/2014/main" id="{50AFC95A-2176-4817-9D11-DCF2BC0241E8}"/>
              </a:ext>
            </a:extLst>
          </p:cNvPr>
          <p:cNvSpPr txBox="1"/>
          <p:nvPr/>
        </p:nvSpPr>
        <p:spPr>
          <a:xfrm>
            <a:off x="4495800" y="3613900"/>
            <a:ext cx="3200400" cy="2172903"/>
          </a:xfrm>
          <a:prstGeom prst="rect">
            <a:avLst/>
          </a:prstGeom>
          <a:noFill/>
        </p:spPr>
        <p:txBody>
          <a:bodyPr wrap="square" rtlCol="0">
            <a:spAutoFit/>
          </a:bodyPr>
          <a:lstStyle/>
          <a:p>
            <a:pPr algn="ctr" defTabSz="1219170">
              <a:spcBef>
                <a:spcPct val="20000"/>
              </a:spcBef>
              <a:defRPr/>
            </a:pPr>
            <a:r>
              <a:rPr lang="en-US" sz="2000" b="1" dirty="0">
                <a:solidFill>
                  <a:schemeClr val="bg2">
                    <a:lumMod val="75000"/>
                  </a:schemeClr>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p>
          <a:p>
            <a:pPr algn="ctr" defTabSz="1219170">
              <a:spcBef>
                <a:spcPct val="20000"/>
              </a:spcBef>
              <a:defRPr/>
            </a:pPr>
            <a:r>
              <a:rPr lang="en-US" sz="1200" dirty="0">
                <a:solidFill>
                  <a:schemeClr val="bg1"/>
                </a:solidFill>
                <a:latin typeface="Candara" panose="020E0502030303020204" pitchFamily="34" charset="0"/>
              </a:rPr>
              <a:t> </a:t>
            </a:r>
          </a:p>
        </p:txBody>
      </p:sp>
      <p:sp>
        <p:nvSpPr>
          <p:cNvPr id="26" name="Oval 25">
            <a:extLst>
              <a:ext uri="{FF2B5EF4-FFF2-40B4-BE49-F238E27FC236}">
                <a16:creationId xmlns:a16="http://schemas.microsoft.com/office/drawing/2014/main" id="{81589C25-49D7-42B0-BC7E-5E5985A351B8}"/>
              </a:ext>
            </a:extLst>
          </p:cNvPr>
          <p:cNvSpPr>
            <a:spLocks noChangeAspect="1"/>
          </p:cNvSpPr>
          <p:nvPr/>
        </p:nvSpPr>
        <p:spPr>
          <a:xfrm>
            <a:off x="5637733" y="2409720"/>
            <a:ext cx="914400" cy="9144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sp>
        <p:nvSpPr>
          <p:cNvPr id="27" name="TextBox 26">
            <a:extLst>
              <a:ext uri="{FF2B5EF4-FFF2-40B4-BE49-F238E27FC236}">
                <a16:creationId xmlns:a16="http://schemas.microsoft.com/office/drawing/2014/main" id="{565C159B-C174-46F7-A278-CCE6D6ED5E20}"/>
              </a:ext>
            </a:extLst>
          </p:cNvPr>
          <p:cNvSpPr txBox="1"/>
          <p:nvPr/>
        </p:nvSpPr>
        <p:spPr>
          <a:xfrm>
            <a:off x="5695576" y="2591848"/>
            <a:ext cx="798714" cy="584775"/>
          </a:xfrm>
          <a:prstGeom prst="rect">
            <a:avLst/>
          </a:prstGeom>
          <a:noFill/>
        </p:spPr>
        <p:txBody>
          <a:bodyPr wrap="square" rtlCol="0">
            <a:spAutoFit/>
          </a:bodyPr>
          <a:lstStyle/>
          <a:p>
            <a:pPr algn="ctr" defTabSz="1219170">
              <a:spcBef>
                <a:spcPct val="20000"/>
              </a:spcBef>
              <a:defRPr/>
            </a:pPr>
            <a:r>
              <a:rPr lang="en-US" sz="3200" dirty="0">
                <a:solidFill>
                  <a:srgbClr val="4D4D4D"/>
                </a:solidFill>
                <a:latin typeface="Bernard MT Condensed" panose="02050806060905020404" pitchFamily="18" charset="0"/>
              </a:rPr>
              <a:t>VS</a:t>
            </a:r>
          </a:p>
        </p:txBody>
      </p:sp>
      <p:sp>
        <p:nvSpPr>
          <p:cNvPr id="30" name="Rounded Rectangle 267">
            <a:extLst>
              <a:ext uri="{FF2B5EF4-FFF2-40B4-BE49-F238E27FC236}">
                <a16:creationId xmlns:a16="http://schemas.microsoft.com/office/drawing/2014/main" id="{2D183BAD-0C42-450A-B8EF-C8C66F53D35F}"/>
              </a:ext>
            </a:extLst>
          </p:cNvPr>
          <p:cNvSpPr/>
          <p:nvPr/>
        </p:nvSpPr>
        <p:spPr>
          <a:xfrm rot="5400000" flipH="1">
            <a:off x="1478389" y="4306205"/>
            <a:ext cx="3070604" cy="266330"/>
          </a:xfrm>
          <a:prstGeom prst="roundRect">
            <a:avLst>
              <a:gd name="adj" fmla="val 50000"/>
            </a:avLst>
          </a:prstGeom>
          <a:solidFill>
            <a:schemeClr val="bg1">
              <a:lumMod val="85000"/>
            </a:schemeClr>
          </a:solidFill>
          <a:ln>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31" name="Rounded Rectangle 267">
            <a:extLst>
              <a:ext uri="{FF2B5EF4-FFF2-40B4-BE49-F238E27FC236}">
                <a16:creationId xmlns:a16="http://schemas.microsoft.com/office/drawing/2014/main" id="{5F171419-71D1-45DB-B32E-4D36CAB9397F}"/>
              </a:ext>
            </a:extLst>
          </p:cNvPr>
          <p:cNvSpPr/>
          <p:nvPr/>
        </p:nvSpPr>
        <p:spPr>
          <a:xfrm rot="5400000" flipH="1">
            <a:off x="1898185" y="4622626"/>
            <a:ext cx="2231011" cy="494852"/>
          </a:xfrm>
          <a:prstGeom prst="roundRect">
            <a:avLst>
              <a:gd name="adj" fmla="val 50000"/>
            </a:avLst>
          </a:prstGeom>
          <a:solidFill>
            <a:srgbClr val="8397B1"/>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cxnSp>
        <p:nvCxnSpPr>
          <p:cNvPr id="32" name="Straight Connector 31">
            <a:extLst>
              <a:ext uri="{FF2B5EF4-FFF2-40B4-BE49-F238E27FC236}">
                <a16:creationId xmlns:a16="http://schemas.microsoft.com/office/drawing/2014/main" id="{4353F0EF-DA5D-4377-A86A-F351BED1CA8B}"/>
              </a:ext>
            </a:extLst>
          </p:cNvPr>
          <p:cNvCxnSpPr>
            <a:cxnSpLocks/>
          </p:cNvCxnSpPr>
          <p:nvPr/>
        </p:nvCxnSpPr>
        <p:spPr>
          <a:xfrm flipV="1">
            <a:off x="3015239" y="1998240"/>
            <a:ext cx="0" cy="91440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33" name="Rounded Rectangle 267">
            <a:extLst>
              <a:ext uri="{FF2B5EF4-FFF2-40B4-BE49-F238E27FC236}">
                <a16:creationId xmlns:a16="http://schemas.microsoft.com/office/drawing/2014/main" id="{55970597-E7BE-4F12-850D-9CB7CF105FB9}"/>
              </a:ext>
            </a:extLst>
          </p:cNvPr>
          <p:cNvSpPr/>
          <p:nvPr/>
        </p:nvSpPr>
        <p:spPr>
          <a:xfrm flipH="1">
            <a:off x="2621036" y="1601688"/>
            <a:ext cx="785307" cy="420148"/>
          </a:xfrm>
          <a:prstGeom prst="roundRect">
            <a:avLst>
              <a:gd name="adj" fmla="val 50000"/>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rgbClr val="4D4D4D"/>
                </a:solidFill>
                <a:latin typeface="Candara" panose="020E0502030303020204" pitchFamily="34" charset="0"/>
              </a:rPr>
              <a:t>61%</a:t>
            </a:r>
          </a:p>
        </p:txBody>
      </p:sp>
      <p:sp>
        <p:nvSpPr>
          <p:cNvPr id="35" name="Rounded Rectangle 267">
            <a:extLst>
              <a:ext uri="{FF2B5EF4-FFF2-40B4-BE49-F238E27FC236}">
                <a16:creationId xmlns:a16="http://schemas.microsoft.com/office/drawing/2014/main" id="{E964F71C-0915-4A13-824C-EE8D412D5D5D}"/>
              </a:ext>
            </a:extLst>
          </p:cNvPr>
          <p:cNvSpPr/>
          <p:nvPr/>
        </p:nvSpPr>
        <p:spPr>
          <a:xfrm rot="5400000" flipH="1">
            <a:off x="2200324" y="4306205"/>
            <a:ext cx="3070604" cy="266330"/>
          </a:xfrm>
          <a:prstGeom prst="roundRect">
            <a:avLst>
              <a:gd name="adj" fmla="val 50000"/>
            </a:avLst>
          </a:prstGeom>
          <a:solidFill>
            <a:schemeClr val="bg1">
              <a:lumMod val="85000"/>
            </a:schemeClr>
          </a:solidFill>
          <a:ln>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36" name="Rounded Rectangle 267">
            <a:extLst>
              <a:ext uri="{FF2B5EF4-FFF2-40B4-BE49-F238E27FC236}">
                <a16:creationId xmlns:a16="http://schemas.microsoft.com/office/drawing/2014/main" id="{56E8EBA0-B1EA-46A5-BE6D-853C60C324C1}"/>
              </a:ext>
            </a:extLst>
          </p:cNvPr>
          <p:cNvSpPr/>
          <p:nvPr/>
        </p:nvSpPr>
        <p:spPr>
          <a:xfrm rot="5400000" flipH="1">
            <a:off x="2912342" y="4914847"/>
            <a:ext cx="1646568" cy="494852"/>
          </a:xfrm>
          <a:prstGeom prst="roundRect">
            <a:avLst>
              <a:gd name="adj" fmla="val 50000"/>
            </a:avLst>
          </a:prstGeom>
          <a:solidFill>
            <a:srgbClr val="44546B"/>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cxnSp>
        <p:nvCxnSpPr>
          <p:cNvPr id="37" name="Straight Connector 36">
            <a:extLst>
              <a:ext uri="{FF2B5EF4-FFF2-40B4-BE49-F238E27FC236}">
                <a16:creationId xmlns:a16="http://schemas.microsoft.com/office/drawing/2014/main" id="{1AAC31AB-FD36-4A72-A366-E200EF1CAC7D}"/>
              </a:ext>
            </a:extLst>
          </p:cNvPr>
          <p:cNvCxnSpPr>
            <a:cxnSpLocks/>
            <a:stCxn id="35" idx="3"/>
          </p:cNvCxnSpPr>
          <p:nvPr/>
        </p:nvCxnSpPr>
        <p:spPr>
          <a:xfrm flipV="1">
            <a:off x="3735626" y="2506532"/>
            <a:ext cx="0" cy="397536"/>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38" name="Rounded Rectangle 267">
            <a:extLst>
              <a:ext uri="{FF2B5EF4-FFF2-40B4-BE49-F238E27FC236}">
                <a16:creationId xmlns:a16="http://schemas.microsoft.com/office/drawing/2014/main" id="{6A903789-55D0-4EB1-A91B-9028AE764678}"/>
              </a:ext>
            </a:extLst>
          </p:cNvPr>
          <p:cNvSpPr/>
          <p:nvPr/>
        </p:nvSpPr>
        <p:spPr>
          <a:xfrm flipH="1">
            <a:off x="3355275" y="2064124"/>
            <a:ext cx="785307" cy="420148"/>
          </a:xfrm>
          <a:prstGeom prst="roundRect">
            <a:avLst>
              <a:gd name="adj" fmla="val 50000"/>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rgbClr val="4D4D4D"/>
                </a:solidFill>
                <a:latin typeface="Candara" panose="020E0502030303020204" pitchFamily="34" charset="0"/>
              </a:rPr>
              <a:t>43%</a:t>
            </a:r>
          </a:p>
        </p:txBody>
      </p:sp>
      <p:sp>
        <p:nvSpPr>
          <p:cNvPr id="40" name="Rounded Rectangle 267">
            <a:extLst>
              <a:ext uri="{FF2B5EF4-FFF2-40B4-BE49-F238E27FC236}">
                <a16:creationId xmlns:a16="http://schemas.microsoft.com/office/drawing/2014/main" id="{D0799031-9782-411E-A146-5A242BA426D4}"/>
              </a:ext>
            </a:extLst>
          </p:cNvPr>
          <p:cNvSpPr/>
          <p:nvPr/>
        </p:nvSpPr>
        <p:spPr>
          <a:xfrm rot="5400000" flipH="1">
            <a:off x="8273505" y="4306205"/>
            <a:ext cx="3070604" cy="266330"/>
          </a:xfrm>
          <a:prstGeom prst="roundRect">
            <a:avLst>
              <a:gd name="adj" fmla="val 50000"/>
            </a:avLst>
          </a:prstGeom>
          <a:solidFill>
            <a:schemeClr val="bg1">
              <a:lumMod val="85000"/>
            </a:schemeClr>
          </a:solidFill>
          <a:ln>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41" name="Rounded Rectangle 267">
            <a:extLst>
              <a:ext uri="{FF2B5EF4-FFF2-40B4-BE49-F238E27FC236}">
                <a16:creationId xmlns:a16="http://schemas.microsoft.com/office/drawing/2014/main" id="{EADE448A-1AA0-43F2-AE2E-DF72DBD2C8AA}"/>
              </a:ext>
            </a:extLst>
          </p:cNvPr>
          <p:cNvSpPr/>
          <p:nvPr/>
        </p:nvSpPr>
        <p:spPr>
          <a:xfrm rot="5400000" flipH="1">
            <a:off x="9287661" y="5216985"/>
            <a:ext cx="1042292" cy="494852"/>
          </a:xfrm>
          <a:prstGeom prst="roundRect">
            <a:avLst>
              <a:gd name="adj" fmla="val 50000"/>
            </a:avLst>
          </a:prstGeom>
          <a:solidFill>
            <a:srgbClr val="EF3425"/>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cxnSp>
        <p:nvCxnSpPr>
          <p:cNvPr id="42" name="Straight Connector 41">
            <a:extLst>
              <a:ext uri="{FF2B5EF4-FFF2-40B4-BE49-F238E27FC236}">
                <a16:creationId xmlns:a16="http://schemas.microsoft.com/office/drawing/2014/main" id="{63EBFE5A-B574-4970-AD47-683BD9439B26}"/>
              </a:ext>
            </a:extLst>
          </p:cNvPr>
          <p:cNvCxnSpPr>
            <a:cxnSpLocks/>
            <a:stCxn id="40" idx="3"/>
          </p:cNvCxnSpPr>
          <p:nvPr/>
        </p:nvCxnSpPr>
        <p:spPr>
          <a:xfrm flipV="1">
            <a:off x="9808807" y="2506532"/>
            <a:ext cx="0" cy="397536"/>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3" name="Rounded Rectangle 267">
            <a:extLst>
              <a:ext uri="{FF2B5EF4-FFF2-40B4-BE49-F238E27FC236}">
                <a16:creationId xmlns:a16="http://schemas.microsoft.com/office/drawing/2014/main" id="{4F37F124-8F7D-437D-A260-96F5B04C8624}"/>
              </a:ext>
            </a:extLst>
          </p:cNvPr>
          <p:cNvSpPr/>
          <p:nvPr/>
        </p:nvSpPr>
        <p:spPr>
          <a:xfrm flipH="1">
            <a:off x="9416152" y="2042804"/>
            <a:ext cx="785307" cy="420148"/>
          </a:xfrm>
          <a:prstGeom prst="roundRect">
            <a:avLst>
              <a:gd name="adj" fmla="val 50000"/>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rgbClr val="4D4D4D"/>
                </a:solidFill>
                <a:latin typeface="Candara" panose="020E0502030303020204" pitchFamily="34" charset="0"/>
              </a:rPr>
              <a:t>23%</a:t>
            </a:r>
          </a:p>
        </p:txBody>
      </p:sp>
      <p:sp>
        <p:nvSpPr>
          <p:cNvPr id="45" name="Rounded Rectangle 267">
            <a:extLst>
              <a:ext uri="{FF2B5EF4-FFF2-40B4-BE49-F238E27FC236}">
                <a16:creationId xmlns:a16="http://schemas.microsoft.com/office/drawing/2014/main" id="{D3AE19DA-20B7-4700-B31B-8E8E76DC86B4}"/>
              </a:ext>
            </a:extLst>
          </p:cNvPr>
          <p:cNvSpPr/>
          <p:nvPr/>
        </p:nvSpPr>
        <p:spPr>
          <a:xfrm rot="5400000" flipH="1">
            <a:off x="8996757" y="4306205"/>
            <a:ext cx="3070604" cy="266330"/>
          </a:xfrm>
          <a:prstGeom prst="roundRect">
            <a:avLst>
              <a:gd name="adj" fmla="val 50000"/>
            </a:avLst>
          </a:prstGeom>
          <a:solidFill>
            <a:schemeClr val="bg1">
              <a:lumMod val="85000"/>
            </a:schemeClr>
          </a:solidFill>
          <a:ln>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46" name="Rounded Rectangle 267">
            <a:extLst>
              <a:ext uri="{FF2B5EF4-FFF2-40B4-BE49-F238E27FC236}">
                <a16:creationId xmlns:a16="http://schemas.microsoft.com/office/drawing/2014/main" id="{EB688072-F729-4EE8-892E-0DCEA7F9ED25}"/>
              </a:ext>
            </a:extLst>
          </p:cNvPr>
          <p:cNvSpPr/>
          <p:nvPr/>
        </p:nvSpPr>
        <p:spPr>
          <a:xfrm rot="5400000" flipH="1">
            <a:off x="9645978" y="4852050"/>
            <a:ext cx="1772162" cy="494852"/>
          </a:xfrm>
          <a:prstGeom prst="roundRect">
            <a:avLst>
              <a:gd name="adj" fmla="val 50000"/>
            </a:avLst>
          </a:prstGeom>
          <a:solidFill>
            <a:srgbClr val="8397B1"/>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cxnSp>
        <p:nvCxnSpPr>
          <p:cNvPr id="47" name="Straight Connector 46">
            <a:extLst>
              <a:ext uri="{FF2B5EF4-FFF2-40B4-BE49-F238E27FC236}">
                <a16:creationId xmlns:a16="http://schemas.microsoft.com/office/drawing/2014/main" id="{60142D20-B529-4FF0-AA18-98EA42BC50DB}"/>
              </a:ext>
            </a:extLst>
          </p:cNvPr>
          <p:cNvCxnSpPr>
            <a:cxnSpLocks/>
          </p:cNvCxnSpPr>
          <p:nvPr/>
        </p:nvCxnSpPr>
        <p:spPr>
          <a:xfrm flipV="1">
            <a:off x="10543137" y="2012184"/>
            <a:ext cx="0" cy="91440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8" name="Rounded Rectangle 267">
            <a:extLst>
              <a:ext uri="{FF2B5EF4-FFF2-40B4-BE49-F238E27FC236}">
                <a16:creationId xmlns:a16="http://schemas.microsoft.com/office/drawing/2014/main" id="{77B39686-EA3A-4759-9C67-4F7519FC2C14}"/>
              </a:ext>
            </a:extLst>
          </p:cNvPr>
          <p:cNvSpPr/>
          <p:nvPr/>
        </p:nvSpPr>
        <p:spPr>
          <a:xfrm flipH="1">
            <a:off x="10139404" y="1601688"/>
            <a:ext cx="785307" cy="420148"/>
          </a:xfrm>
          <a:prstGeom prst="roundRect">
            <a:avLst>
              <a:gd name="adj" fmla="val 50000"/>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rgbClr val="4D4D4D"/>
                </a:solidFill>
                <a:latin typeface="Candara" panose="020E0502030303020204" pitchFamily="34" charset="0"/>
              </a:rPr>
              <a:t>39%</a:t>
            </a:r>
          </a:p>
        </p:txBody>
      </p:sp>
      <p:sp>
        <p:nvSpPr>
          <p:cNvPr id="50" name="Rounded Rectangle 267">
            <a:extLst>
              <a:ext uri="{FF2B5EF4-FFF2-40B4-BE49-F238E27FC236}">
                <a16:creationId xmlns:a16="http://schemas.microsoft.com/office/drawing/2014/main" id="{CE16B567-8994-44B9-8E20-FA4684225610}"/>
              </a:ext>
            </a:extLst>
          </p:cNvPr>
          <p:cNvSpPr/>
          <p:nvPr/>
        </p:nvSpPr>
        <p:spPr>
          <a:xfrm rot="5400000" flipH="1">
            <a:off x="9718692" y="4306205"/>
            <a:ext cx="3070604" cy="266330"/>
          </a:xfrm>
          <a:prstGeom prst="roundRect">
            <a:avLst>
              <a:gd name="adj" fmla="val 50000"/>
            </a:avLst>
          </a:prstGeom>
          <a:solidFill>
            <a:schemeClr val="bg1">
              <a:lumMod val="85000"/>
            </a:schemeClr>
          </a:solidFill>
          <a:ln>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51" name="Rounded Rectangle 267">
            <a:extLst>
              <a:ext uri="{FF2B5EF4-FFF2-40B4-BE49-F238E27FC236}">
                <a16:creationId xmlns:a16="http://schemas.microsoft.com/office/drawing/2014/main" id="{BAD3B2DA-02EB-4567-8717-6FF81B8C3723}"/>
              </a:ext>
            </a:extLst>
          </p:cNvPr>
          <p:cNvSpPr/>
          <p:nvPr/>
        </p:nvSpPr>
        <p:spPr>
          <a:xfrm rot="5400000" flipH="1">
            <a:off x="10186898" y="4671035"/>
            <a:ext cx="2134192" cy="494852"/>
          </a:xfrm>
          <a:prstGeom prst="roundRect">
            <a:avLst>
              <a:gd name="adj" fmla="val 50000"/>
            </a:avLst>
          </a:prstGeom>
          <a:solidFill>
            <a:srgbClr val="44546B"/>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cxnSp>
        <p:nvCxnSpPr>
          <p:cNvPr id="52" name="Straight Connector 51">
            <a:extLst>
              <a:ext uri="{FF2B5EF4-FFF2-40B4-BE49-F238E27FC236}">
                <a16:creationId xmlns:a16="http://schemas.microsoft.com/office/drawing/2014/main" id="{61974806-C507-4837-8C52-9E65088FB311}"/>
              </a:ext>
            </a:extLst>
          </p:cNvPr>
          <p:cNvCxnSpPr>
            <a:cxnSpLocks/>
            <a:stCxn id="50" idx="3"/>
          </p:cNvCxnSpPr>
          <p:nvPr/>
        </p:nvCxnSpPr>
        <p:spPr>
          <a:xfrm flipV="1">
            <a:off x="11253994" y="2506532"/>
            <a:ext cx="0" cy="397536"/>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3" name="Rounded Rectangle 267">
            <a:extLst>
              <a:ext uri="{FF2B5EF4-FFF2-40B4-BE49-F238E27FC236}">
                <a16:creationId xmlns:a16="http://schemas.microsoft.com/office/drawing/2014/main" id="{9434621B-C3A7-43FC-BB12-18564829060E}"/>
              </a:ext>
            </a:extLst>
          </p:cNvPr>
          <p:cNvSpPr/>
          <p:nvPr/>
        </p:nvSpPr>
        <p:spPr>
          <a:xfrm flipH="1">
            <a:off x="10861339" y="2042804"/>
            <a:ext cx="785307" cy="420148"/>
          </a:xfrm>
          <a:prstGeom prst="roundRect">
            <a:avLst>
              <a:gd name="adj" fmla="val 50000"/>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rgbClr val="4D4D4D"/>
                </a:solidFill>
                <a:latin typeface="Candara" panose="020E0502030303020204" pitchFamily="34" charset="0"/>
              </a:rPr>
              <a:t>57%</a:t>
            </a:r>
          </a:p>
        </p:txBody>
      </p:sp>
      <p:cxnSp>
        <p:nvCxnSpPr>
          <p:cNvPr id="54" name="Straight Connector 53">
            <a:extLst>
              <a:ext uri="{FF2B5EF4-FFF2-40B4-BE49-F238E27FC236}">
                <a16:creationId xmlns:a16="http://schemas.microsoft.com/office/drawing/2014/main" id="{04AACE68-26ED-4028-9E34-857E65480650}"/>
              </a:ext>
            </a:extLst>
          </p:cNvPr>
          <p:cNvCxnSpPr/>
          <p:nvPr/>
        </p:nvCxnSpPr>
        <p:spPr>
          <a:xfrm>
            <a:off x="1031622" y="6145493"/>
            <a:ext cx="3108960" cy="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6C8DFDB2-74BC-4347-B57C-342DA57901C7}"/>
              </a:ext>
            </a:extLst>
          </p:cNvPr>
          <p:cNvCxnSpPr>
            <a:cxnSpLocks/>
          </p:cNvCxnSpPr>
          <p:nvPr/>
        </p:nvCxnSpPr>
        <p:spPr>
          <a:xfrm flipV="1">
            <a:off x="1031622" y="4932379"/>
            <a:ext cx="0" cy="1194692"/>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150F5A4D-C353-4C01-83BB-D8E4549F85DA}"/>
              </a:ext>
            </a:extLst>
          </p:cNvPr>
          <p:cNvCxnSpPr/>
          <p:nvPr/>
        </p:nvCxnSpPr>
        <p:spPr>
          <a:xfrm>
            <a:off x="8616652" y="6127071"/>
            <a:ext cx="3108960" cy="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0D2EF241-C7D8-48EB-8268-751771A9F1EA}"/>
              </a:ext>
            </a:extLst>
          </p:cNvPr>
          <p:cNvCxnSpPr>
            <a:cxnSpLocks/>
          </p:cNvCxnSpPr>
          <p:nvPr/>
        </p:nvCxnSpPr>
        <p:spPr>
          <a:xfrm flipV="1">
            <a:off x="8616652" y="4913957"/>
            <a:ext cx="0" cy="1194692"/>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grpSp>
        <p:nvGrpSpPr>
          <p:cNvPr id="60" name="Group 59">
            <a:extLst>
              <a:ext uri="{FF2B5EF4-FFF2-40B4-BE49-F238E27FC236}">
                <a16:creationId xmlns:a16="http://schemas.microsoft.com/office/drawing/2014/main" id="{90416536-7B65-454D-92BB-87EF237D17E2}"/>
              </a:ext>
            </a:extLst>
          </p:cNvPr>
          <p:cNvGrpSpPr/>
          <p:nvPr/>
        </p:nvGrpSpPr>
        <p:grpSpPr>
          <a:xfrm>
            <a:off x="5881672" y="6079460"/>
            <a:ext cx="1091773" cy="461665"/>
            <a:chOff x="4639176" y="6076583"/>
            <a:chExt cx="1091773" cy="461665"/>
          </a:xfrm>
        </p:grpSpPr>
        <p:sp>
          <p:nvSpPr>
            <p:cNvPr id="61" name="TextBox 60">
              <a:extLst>
                <a:ext uri="{FF2B5EF4-FFF2-40B4-BE49-F238E27FC236}">
                  <a16:creationId xmlns:a16="http://schemas.microsoft.com/office/drawing/2014/main" id="{53393AAC-0D91-463C-8B81-B169FC8B58F7}"/>
                </a:ext>
              </a:extLst>
            </p:cNvPr>
            <p:cNvSpPr txBox="1"/>
            <p:nvPr/>
          </p:nvSpPr>
          <p:spPr>
            <a:xfrm>
              <a:off x="4932235" y="6076583"/>
              <a:ext cx="798714"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Candara" panose="020E0502030303020204" pitchFamily="34" charset="0"/>
                </a:rPr>
                <a:t>2016</a:t>
              </a:r>
            </a:p>
          </p:txBody>
        </p:sp>
        <p:sp>
          <p:nvSpPr>
            <p:cNvPr id="62" name="Oval 61">
              <a:extLst>
                <a:ext uri="{FF2B5EF4-FFF2-40B4-BE49-F238E27FC236}">
                  <a16:creationId xmlns:a16="http://schemas.microsoft.com/office/drawing/2014/main" id="{BB107F81-8B5F-42BF-AC50-DE8AF9954999}"/>
                </a:ext>
              </a:extLst>
            </p:cNvPr>
            <p:cNvSpPr>
              <a:spLocks noChangeAspect="1"/>
            </p:cNvSpPr>
            <p:nvPr/>
          </p:nvSpPr>
          <p:spPr>
            <a:xfrm>
              <a:off x="4639176" y="6136037"/>
              <a:ext cx="365760" cy="365760"/>
            </a:xfrm>
            <a:prstGeom prst="ellipse">
              <a:avLst/>
            </a:prstGeom>
            <a:solidFill>
              <a:srgbClr val="8397B1"/>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grpSp>
      <p:grpSp>
        <p:nvGrpSpPr>
          <p:cNvPr id="63" name="Group 62">
            <a:extLst>
              <a:ext uri="{FF2B5EF4-FFF2-40B4-BE49-F238E27FC236}">
                <a16:creationId xmlns:a16="http://schemas.microsoft.com/office/drawing/2014/main" id="{77789FD0-4CAC-4F80-BB36-1B6FC7F958E4}"/>
              </a:ext>
            </a:extLst>
          </p:cNvPr>
          <p:cNvGrpSpPr/>
          <p:nvPr/>
        </p:nvGrpSpPr>
        <p:grpSpPr>
          <a:xfrm>
            <a:off x="7110410" y="6076583"/>
            <a:ext cx="1091773" cy="461665"/>
            <a:chOff x="4639176" y="6076583"/>
            <a:chExt cx="1091773" cy="461665"/>
          </a:xfrm>
        </p:grpSpPr>
        <p:sp>
          <p:nvSpPr>
            <p:cNvPr id="64" name="TextBox 63">
              <a:extLst>
                <a:ext uri="{FF2B5EF4-FFF2-40B4-BE49-F238E27FC236}">
                  <a16:creationId xmlns:a16="http://schemas.microsoft.com/office/drawing/2014/main" id="{6E166FC3-11FA-434A-97BC-79961CD9A406}"/>
                </a:ext>
              </a:extLst>
            </p:cNvPr>
            <p:cNvSpPr txBox="1"/>
            <p:nvPr/>
          </p:nvSpPr>
          <p:spPr>
            <a:xfrm>
              <a:off x="4932235" y="6076583"/>
              <a:ext cx="798714"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Candara" panose="020E0502030303020204" pitchFamily="34" charset="0"/>
                </a:rPr>
                <a:t>2018</a:t>
              </a:r>
            </a:p>
          </p:txBody>
        </p:sp>
        <p:sp>
          <p:nvSpPr>
            <p:cNvPr id="65" name="Oval 64">
              <a:extLst>
                <a:ext uri="{FF2B5EF4-FFF2-40B4-BE49-F238E27FC236}">
                  <a16:creationId xmlns:a16="http://schemas.microsoft.com/office/drawing/2014/main" id="{BA4DE80B-FE85-4B13-A901-58494F186C57}"/>
                </a:ext>
              </a:extLst>
            </p:cNvPr>
            <p:cNvSpPr>
              <a:spLocks noChangeAspect="1"/>
            </p:cNvSpPr>
            <p:nvPr/>
          </p:nvSpPr>
          <p:spPr>
            <a:xfrm>
              <a:off x="4639176" y="6136037"/>
              <a:ext cx="365760" cy="365760"/>
            </a:xfrm>
            <a:prstGeom prst="ellipse">
              <a:avLst/>
            </a:prstGeom>
            <a:solidFill>
              <a:srgbClr val="44546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grpSp>
      <p:pic>
        <p:nvPicPr>
          <p:cNvPr id="56" name="Picture 55">
            <a:hlinkClick r:id="rId2"/>
            <a:extLst>
              <a:ext uri="{FF2B5EF4-FFF2-40B4-BE49-F238E27FC236}">
                <a16:creationId xmlns:a16="http://schemas.microsoft.com/office/drawing/2014/main" id="{0423BB3F-C446-4E9E-9825-011C3E0222B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67592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fade">
                                      <p:cBhvr>
                                        <p:cTn id="11" dur="1000"/>
                                        <p:tgtEl>
                                          <p:spTgt spid="23"/>
                                        </p:tgtEl>
                                      </p:cBhvr>
                                    </p:animEffect>
                                    <p:anim calcmode="lin" valueType="num">
                                      <p:cBhvr>
                                        <p:cTn id="12" dur="1000" fill="hold"/>
                                        <p:tgtEl>
                                          <p:spTgt spid="23"/>
                                        </p:tgtEl>
                                        <p:attrNameLst>
                                          <p:attrName>ppt_x</p:attrName>
                                        </p:attrNameLst>
                                      </p:cBhvr>
                                      <p:tavLst>
                                        <p:tav tm="0">
                                          <p:val>
                                            <p:strVal val="#ppt_x"/>
                                          </p:val>
                                        </p:tav>
                                        <p:tav tm="100000">
                                          <p:val>
                                            <p:strVal val="#ppt_x"/>
                                          </p:val>
                                        </p:tav>
                                      </p:tavLst>
                                    </p:anim>
                                    <p:anim calcmode="lin" valueType="num">
                                      <p:cBhvr>
                                        <p:cTn id="13" dur="1000" fill="hold"/>
                                        <p:tgtEl>
                                          <p:spTgt spid="23"/>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fade">
                                      <p:cBhvr>
                                        <p:cTn id="16" dur="1000"/>
                                        <p:tgtEl>
                                          <p:spTgt spid="18"/>
                                        </p:tgtEl>
                                      </p:cBhvr>
                                    </p:animEffect>
                                    <p:anim calcmode="lin" valueType="num">
                                      <p:cBhvr>
                                        <p:cTn id="17" dur="1000" fill="hold"/>
                                        <p:tgtEl>
                                          <p:spTgt spid="18"/>
                                        </p:tgtEl>
                                        <p:attrNameLst>
                                          <p:attrName>ppt_x</p:attrName>
                                        </p:attrNameLst>
                                      </p:cBhvr>
                                      <p:tavLst>
                                        <p:tav tm="0">
                                          <p:val>
                                            <p:strVal val="#ppt_x"/>
                                          </p:val>
                                        </p:tav>
                                        <p:tav tm="100000">
                                          <p:val>
                                            <p:strVal val="#ppt_x"/>
                                          </p:val>
                                        </p:tav>
                                      </p:tavLst>
                                    </p:anim>
                                    <p:anim calcmode="lin" valueType="num">
                                      <p:cBhvr>
                                        <p:cTn id="18" dur="1000" fill="hold"/>
                                        <p:tgtEl>
                                          <p:spTgt spid="18"/>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fade">
                                      <p:cBhvr>
                                        <p:cTn id="21" dur="1000"/>
                                        <p:tgtEl>
                                          <p:spTgt spid="24"/>
                                        </p:tgtEl>
                                      </p:cBhvr>
                                    </p:animEffect>
                                    <p:anim calcmode="lin" valueType="num">
                                      <p:cBhvr>
                                        <p:cTn id="22" dur="1000" fill="hold"/>
                                        <p:tgtEl>
                                          <p:spTgt spid="24"/>
                                        </p:tgtEl>
                                        <p:attrNameLst>
                                          <p:attrName>ppt_x</p:attrName>
                                        </p:attrNameLst>
                                      </p:cBhvr>
                                      <p:tavLst>
                                        <p:tav tm="0">
                                          <p:val>
                                            <p:strVal val="#ppt_x"/>
                                          </p:val>
                                        </p:tav>
                                        <p:tav tm="100000">
                                          <p:val>
                                            <p:strVal val="#ppt_x"/>
                                          </p:val>
                                        </p:tav>
                                      </p:tavLst>
                                    </p:anim>
                                    <p:anim calcmode="lin" valueType="num">
                                      <p:cBhvr>
                                        <p:cTn id="23" dur="1000" fill="hold"/>
                                        <p:tgtEl>
                                          <p:spTgt spid="24"/>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1000"/>
                                        <p:tgtEl>
                                          <p:spTgt spid="13"/>
                                        </p:tgtEl>
                                      </p:cBhvr>
                                    </p:animEffect>
                                    <p:anim calcmode="lin" valueType="num">
                                      <p:cBhvr>
                                        <p:cTn id="27" dur="1000" fill="hold"/>
                                        <p:tgtEl>
                                          <p:spTgt spid="13"/>
                                        </p:tgtEl>
                                        <p:attrNameLst>
                                          <p:attrName>ppt_x</p:attrName>
                                        </p:attrNameLst>
                                      </p:cBhvr>
                                      <p:tavLst>
                                        <p:tav tm="0">
                                          <p:val>
                                            <p:strVal val="#ppt_x"/>
                                          </p:val>
                                        </p:tav>
                                        <p:tav tm="100000">
                                          <p:val>
                                            <p:strVal val="#ppt_x"/>
                                          </p:val>
                                        </p:tav>
                                      </p:tavLst>
                                    </p:anim>
                                    <p:anim calcmode="lin" valueType="num">
                                      <p:cBhvr>
                                        <p:cTn id="28" dur="1000" fill="hold"/>
                                        <p:tgtEl>
                                          <p:spTgt spid="13"/>
                                        </p:tgtEl>
                                        <p:attrNameLst>
                                          <p:attrName>ppt_y</p:attrName>
                                        </p:attrNameLst>
                                      </p:cBhvr>
                                      <p:tavLst>
                                        <p:tav tm="0">
                                          <p:val>
                                            <p:strVal val="#ppt_y+.1"/>
                                          </p:val>
                                        </p:tav>
                                        <p:tav tm="100000">
                                          <p:val>
                                            <p:strVal val="#ppt_y"/>
                                          </p:val>
                                        </p:tav>
                                      </p:tavLst>
                                    </p:anim>
                                  </p:childTnLst>
                                </p:cTn>
                              </p:par>
                            </p:childTnLst>
                          </p:cTn>
                        </p:par>
                        <p:par>
                          <p:cTn id="29" fill="hold">
                            <p:stCondLst>
                              <p:cond delay="1500"/>
                            </p:stCondLst>
                            <p:childTnLst>
                              <p:par>
                                <p:cTn id="30" presetID="42" presetClass="entr" presetSubtype="0" fill="hold" grpId="0" nodeType="after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fade">
                                      <p:cBhvr>
                                        <p:cTn id="32" dur="1000"/>
                                        <p:tgtEl>
                                          <p:spTgt spid="26"/>
                                        </p:tgtEl>
                                      </p:cBhvr>
                                    </p:animEffect>
                                    <p:anim calcmode="lin" valueType="num">
                                      <p:cBhvr>
                                        <p:cTn id="33" dur="1000" fill="hold"/>
                                        <p:tgtEl>
                                          <p:spTgt spid="26"/>
                                        </p:tgtEl>
                                        <p:attrNameLst>
                                          <p:attrName>ppt_x</p:attrName>
                                        </p:attrNameLst>
                                      </p:cBhvr>
                                      <p:tavLst>
                                        <p:tav tm="0">
                                          <p:val>
                                            <p:strVal val="#ppt_x"/>
                                          </p:val>
                                        </p:tav>
                                        <p:tav tm="100000">
                                          <p:val>
                                            <p:strVal val="#ppt_x"/>
                                          </p:val>
                                        </p:tav>
                                      </p:tavLst>
                                    </p:anim>
                                    <p:anim calcmode="lin" valueType="num">
                                      <p:cBhvr>
                                        <p:cTn id="34" dur="1000" fill="hold"/>
                                        <p:tgtEl>
                                          <p:spTgt spid="26"/>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27"/>
                                        </p:tgtEl>
                                        <p:attrNameLst>
                                          <p:attrName>style.visibility</p:attrName>
                                        </p:attrNameLst>
                                      </p:cBhvr>
                                      <p:to>
                                        <p:strVal val="visible"/>
                                      </p:to>
                                    </p:set>
                                    <p:animEffect transition="in" filter="fade">
                                      <p:cBhvr>
                                        <p:cTn id="37" dur="1000"/>
                                        <p:tgtEl>
                                          <p:spTgt spid="27"/>
                                        </p:tgtEl>
                                      </p:cBhvr>
                                    </p:animEffect>
                                    <p:anim calcmode="lin" valueType="num">
                                      <p:cBhvr>
                                        <p:cTn id="38" dur="1000" fill="hold"/>
                                        <p:tgtEl>
                                          <p:spTgt spid="27"/>
                                        </p:tgtEl>
                                        <p:attrNameLst>
                                          <p:attrName>ppt_x</p:attrName>
                                        </p:attrNameLst>
                                      </p:cBhvr>
                                      <p:tavLst>
                                        <p:tav tm="0">
                                          <p:val>
                                            <p:strVal val="#ppt_x"/>
                                          </p:val>
                                        </p:tav>
                                        <p:tav tm="100000">
                                          <p:val>
                                            <p:strVal val="#ppt_x"/>
                                          </p:val>
                                        </p:tav>
                                      </p:tavLst>
                                    </p:anim>
                                    <p:anim calcmode="lin" valueType="num">
                                      <p:cBhvr>
                                        <p:cTn id="39" dur="1000" fill="hold"/>
                                        <p:tgtEl>
                                          <p:spTgt spid="27"/>
                                        </p:tgtEl>
                                        <p:attrNameLst>
                                          <p:attrName>ppt_y</p:attrName>
                                        </p:attrNameLst>
                                      </p:cBhvr>
                                      <p:tavLst>
                                        <p:tav tm="0">
                                          <p:val>
                                            <p:strVal val="#ppt_y+.1"/>
                                          </p:val>
                                        </p:tav>
                                        <p:tav tm="100000">
                                          <p:val>
                                            <p:strVal val="#ppt_y"/>
                                          </p:val>
                                        </p:tav>
                                      </p:tavLst>
                                    </p:anim>
                                  </p:childTnLst>
                                </p:cTn>
                              </p:par>
                            </p:childTnLst>
                          </p:cTn>
                        </p:par>
                        <p:par>
                          <p:cTn id="40" fill="hold">
                            <p:stCondLst>
                              <p:cond delay="2500"/>
                            </p:stCondLst>
                            <p:childTnLst>
                              <p:par>
                                <p:cTn id="41" presetID="2" presetClass="entr" presetSubtype="8" fill="hold" grpId="0" nodeType="afterEffect">
                                  <p:stCondLst>
                                    <p:cond delay="0"/>
                                  </p:stCondLst>
                                  <p:childTnLst>
                                    <p:set>
                                      <p:cBhvr>
                                        <p:cTn id="42" dur="1" fill="hold">
                                          <p:stCondLst>
                                            <p:cond delay="0"/>
                                          </p:stCondLst>
                                        </p:cTn>
                                        <p:tgtEl>
                                          <p:spTgt spid="35"/>
                                        </p:tgtEl>
                                        <p:attrNameLst>
                                          <p:attrName>style.visibility</p:attrName>
                                        </p:attrNameLst>
                                      </p:cBhvr>
                                      <p:to>
                                        <p:strVal val="visible"/>
                                      </p:to>
                                    </p:set>
                                    <p:anim calcmode="lin" valueType="num">
                                      <p:cBhvr additive="base">
                                        <p:cTn id="43" dur="500" fill="hold"/>
                                        <p:tgtEl>
                                          <p:spTgt spid="35"/>
                                        </p:tgtEl>
                                        <p:attrNameLst>
                                          <p:attrName>ppt_x</p:attrName>
                                        </p:attrNameLst>
                                      </p:cBhvr>
                                      <p:tavLst>
                                        <p:tav tm="0">
                                          <p:val>
                                            <p:strVal val="0-#ppt_w/2"/>
                                          </p:val>
                                        </p:tav>
                                        <p:tav tm="100000">
                                          <p:val>
                                            <p:strVal val="#ppt_x"/>
                                          </p:val>
                                        </p:tav>
                                      </p:tavLst>
                                    </p:anim>
                                    <p:anim calcmode="lin" valueType="num">
                                      <p:cBhvr additive="base">
                                        <p:cTn id="44" dur="500" fill="hold"/>
                                        <p:tgtEl>
                                          <p:spTgt spid="35"/>
                                        </p:tgtEl>
                                        <p:attrNameLst>
                                          <p:attrName>ppt_y</p:attrName>
                                        </p:attrNameLst>
                                      </p:cBhvr>
                                      <p:tavLst>
                                        <p:tav tm="0">
                                          <p:val>
                                            <p:strVal val="#ppt_y"/>
                                          </p:val>
                                        </p:tav>
                                        <p:tav tm="100000">
                                          <p:val>
                                            <p:strVal val="#ppt_y"/>
                                          </p:val>
                                        </p:tav>
                                      </p:tavLst>
                                    </p:anim>
                                  </p:childTnLst>
                                </p:cTn>
                              </p:par>
                              <p:par>
                                <p:cTn id="45" presetID="2" presetClass="entr" presetSubtype="2" fill="hold" grpId="0" nodeType="withEffect">
                                  <p:stCondLst>
                                    <p:cond delay="0"/>
                                  </p:stCondLst>
                                  <p:childTnLst>
                                    <p:set>
                                      <p:cBhvr>
                                        <p:cTn id="46" dur="1" fill="hold">
                                          <p:stCondLst>
                                            <p:cond delay="0"/>
                                          </p:stCondLst>
                                        </p:cTn>
                                        <p:tgtEl>
                                          <p:spTgt spid="40"/>
                                        </p:tgtEl>
                                        <p:attrNameLst>
                                          <p:attrName>style.visibility</p:attrName>
                                        </p:attrNameLst>
                                      </p:cBhvr>
                                      <p:to>
                                        <p:strVal val="visible"/>
                                      </p:to>
                                    </p:set>
                                    <p:anim calcmode="lin" valueType="num">
                                      <p:cBhvr additive="base">
                                        <p:cTn id="47" dur="500" fill="hold"/>
                                        <p:tgtEl>
                                          <p:spTgt spid="40"/>
                                        </p:tgtEl>
                                        <p:attrNameLst>
                                          <p:attrName>ppt_x</p:attrName>
                                        </p:attrNameLst>
                                      </p:cBhvr>
                                      <p:tavLst>
                                        <p:tav tm="0">
                                          <p:val>
                                            <p:strVal val="1+#ppt_w/2"/>
                                          </p:val>
                                        </p:tav>
                                        <p:tav tm="100000">
                                          <p:val>
                                            <p:strVal val="#ppt_x"/>
                                          </p:val>
                                        </p:tav>
                                      </p:tavLst>
                                    </p:anim>
                                    <p:anim calcmode="lin" valueType="num">
                                      <p:cBhvr additive="base">
                                        <p:cTn id="48" dur="500" fill="hold"/>
                                        <p:tgtEl>
                                          <p:spTgt spid="40"/>
                                        </p:tgtEl>
                                        <p:attrNameLst>
                                          <p:attrName>ppt_y</p:attrName>
                                        </p:attrNameLst>
                                      </p:cBhvr>
                                      <p:tavLst>
                                        <p:tav tm="0">
                                          <p:val>
                                            <p:strVal val="#ppt_y"/>
                                          </p:val>
                                        </p:tav>
                                        <p:tav tm="100000">
                                          <p:val>
                                            <p:strVal val="#ppt_y"/>
                                          </p:val>
                                        </p:tav>
                                      </p:tavLst>
                                    </p:anim>
                                  </p:childTnLst>
                                </p:cTn>
                              </p:par>
                            </p:childTnLst>
                          </p:cTn>
                        </p:par>
                        <p:par>
                          <p:cTn id="49" fill="hold">
                            <p:stCondLst>
                              <p:cond delay="3000"/>
                            </p:stCondLst>
                            <p:childTnLst>
                              <p:par>
                                <p:cTn id="50" presetID="2" presetClass="entr" presetSubtype="8" fill="hold" grpId="0" nodeType="afterEffect">
                                  <p:stCondLst>
                                    <p:cond delay="0"/>
                                  </p:stCondLst>
                                  <p:childTnLst>
                                    <p:set>
                                      <p:cBhvr>
                                        <p:cTn id="51" dur="1" fill="hold">
                                          <p:stCondLst>
                                            <p:cond delay="0"/>
                                          </p:stCondLst>
                                        </p:cTn>
                                        <p:tgtEl>
                                          <p:spTgt spid="30"/>
                                        </p:tgtEl>
                                        <p:attrNameLst>
                                          <p:attrName>style.visibility</p:attrName>
                                        </p:attrNameLst>
                                      </p:cBhvr>
                                      <p:to>
                                        <p:strVal val="visible"/>
                                      </p:to>
                                    </p:set>
                                    <p:anim calcmode="lin" valueType="num">
                                      <p:cBhvr additive="base">
                                        <p:cTn id="52" dur="500" fill="hold"/>
                                        <p:tgtEl>
                                          <p:spTgt spid="30"/>
                                        </p:tgtEl>
                                        <p:attrNameLst>
                                          <p:attrName>ppt_x</p:attrName>
                                        </p:attrNameLst>
                                      </p:cBhvr>
                                      <p:tavLst>
                                        <p:tav tm="0">
                                          <p:val>
                                            <p:strVal val="0-#ppt_w/2"/>
                                          </p:val>
                                        </p:tav>
                                        <p:tav tm="100000">
                                          <p:val>
                                            <p:strVal val="#ppt_x"/>
                                          </p:val>
                                        </p:tav>
                                      </p:tavLst>
                                    </p:anim>
                                    <p:anim calcmode="lin" valueType="num">
                                      <p:cBhvr additive="base">
                                        <p:cTn id="53" dur="500" fill="hold"/>
                                        <p:tgtEl>
                                          <p:spTgt spid="30"/>
                                        </p:tgtEl>
                                        <p:attrNameLst>
                                          <p:attrName>ppt_y</p:attrName>
                                        </p:attrNameLst>
                                      </p:cBhvr>
                                      <p:tavLst>
                                        <p:tav tm="0">
                                          <p:val>
                                            <p:strVal val="#ppt_y"/>
                                          </p:val>
                                        </p:tav>
                                        <p:tav tm="100000">
                                          <p:val>
                                            <p:strVal val="#ppt_y"/>
                                          </p:val>
                                        </p:tav>
                                      </p:tavLst>
                                    </p:anim>
                                  </p:childTnLst>
                                </p:cTn>
                              </p:par>
                              <p:par>
                                <p:cTn id="54" presetID="2" presetClass="entr" presetSubtype="2" fill="hold" grpId="0" nodeType="withEffect">
                                  <p:stCondLst>
                                    <p:cond delay="0"/>
                                  </p:stCondLst>
                                  <p:childTnLst>
                                    <p:set>
                                      <p:cBhvr>
                                        <p:cTn id="55" dur="1" fill="hold">
                                          <p:stCondLst>
                                            <p:cond delay="0"/>
                                          </p:stCondLst>
                                        </p:cTn>
                                        <p:tgtEl>
                                          <p:spTgt spid="45"/>
                                        </p:tgtEl>
                                        <p:attrNameLst>
                                          <p:attrName>style.visibility</p:attrName>
                                        </p:attrNameLst>
                                      </p:cBhvr>
                                      <p:to>
                                        <p:strVal val="visible"/>
                                      </p:to>
                                    </p:set>
                                    <p:anim calcmode="lin" valueType="num">
                                      <p:cBhvr additive="base">
                                        <p:cTn id="56" dur="500" fill="hold"/>
                                        <p:tgtEl>
                                          <p:spTgt spid="45"/>
                                        </p:tgtEl>
                                        <p:attrNameLst>
                                          <p:attrName>ppt_x</p:attrName>
                                        </p:attrNameLst>
                                      </p:cBhvr>
                                      <p:tavLst>
                                        <p:tav tm="0">
                                          <p:val>
                                            <p:strVal val="1+#ppt_w/2"/>
                                          </p:val>
                                        </p:tav>
                                        <p:tav tm="100000">
                                          <p:val>
                                            <p:strVal val="#ppt_x"/>
                                          </p:val>
                                        </p:tav>
                                      </p:tavLst>
                                    </p:anim>
                                    <p:anim calcmode="lin" valueType="num">
                                      <p:cBhvr additive="base">
                                        <p:cTn id="57" dur="500" fill="hold"/>
                                        <p:tgtEl>
                                          <p:spTgt spid="45"/>
                                        </p:tgtEl>
                                        <p:attrNameLst>
                                          <p:attrName>ppt_y</p:attrName>
                                        </p:attrNameLst>
                                      </p:cBhvr>
                                      <p:tavLst>
                                        <p:tav tm="0">
                                          <p:val>
                                            <p:strVal val="#ppt_y"/>
                                          </p:val>
                                        </p:tav>
                                        <p:tav tm="100000">
                                          <p:val>
                                            <p:strVal val="#ppt_y"/>
                                          </p:val>
                                        </p:tav>
                                      </p:tavLst>
                                    </p:anim>
                                  </p:childTnLst>
                                </p:cTn>
                              </p:par>
                            </p:childTnLst>
                          </p:cTn>
                        </p:par>
                        <p:par>
                          <p:cTn id="58" fill="hold">
                            <p:stCondLst>
                              <p:cond delay="3500"/>
                            </p:stCondLst>
                            <p:childTnLst>
                              <p:par>
                                <p:cTn id="59" presetID="2" presetClass="entr" presetSubtype="8" fill="hold" grpId="0" nodeType="afterEffect">
                                  <p:stCondLst>
                                    <p:cond delay="0"/>
                                  </p:stCondLst>
                                  <p:childTnLst>
                                    <p:set>
                                      <p:cBhvr>
                                        <p:cTn id="60" dur="1" fill="hold">
                                          <p:stCondLst>
                                            <p:cond delay="0"/>
                                          </p:stCondLst>
                                        </p:cTn>
                                        <p:tgtEl>
                                          <p:spTgt spid="8"/>
                                        </p:tgtEl>
                                        <p:attrNameLst>
                                          <p:attrName>style.visibility</p:attrName>
                                        </p:attrNameLst>
                                      </p:cBhvr>
                                      <p:to>
                                        <p:strVal val="visible"/>
                                      </p:to>
                                    </p:set>
                                    <p:anim calcmode="lin" valueType="num">
                                      <p:cBhvr additive="base">
                                        <p:cTn id="61" dur="500" fill="hold"/>
                                        <p:tgtEl>
                                          <p:spTgt spid="8"/>
                                        </p:tgtEl>
                                        <p:attrNameLst>
                                          <p:attrName>ppt_x</p:attrName>
                                        </p:attrNameLst>
                                      </p:cBhvr>
                                      <p:tavLst>
                                        <p:tav tm="0">
                                          <p:val>
                                            <p:strVal val="0-#ppt_w/2"/>
                                          </p:val>
                                        </p:tav>
                                        <p:tav tm="100000">
                                          <p:val>
                                            <p:strVal val="#ppt_x"/>
                                          </p:val>
                                        </p:tav>
                                      </p:tavLst>
                                    </p:anim>
                                    <p:anim calcmode="lin" valueType="num">
                                      <p:cBhvr additive="base">
                                        <p:cTn id="62" dur="500" fill="hold"/>
                                        <p:tgtEl>
                                          <p:spTgt spid="8"/>
                                        </p:tgtEl>
                                        <p:attrNameLst>
                                          <p:attrName>ppt_y</p:attrName>
                                        </p:attrNameLst>
                                      </p:cBhvr>
                                      <p:tavLst>
                                        <p:tav tm="0">
                                          <p:val>
                                            <p:strVal val="#ppt_y"/>
                                          </p:val>
                                        </p:tav>
                                        <p:tav tm="100000">
                                          <p:val>
                                            <p:strVal val="#ppt_y"/>
                                          </p:val>
                                        </p:tav>
                                      </p:tavLst>
                                    </p:anim>
                                  </p:childTnLst>
                                </p:cTn>
                              </p:par>
                              <p:par>
                                <p:cTn id="63" presetID="2" presetClass="entr" presetSubtype="2" fill="hold" grpId="0" nodeType="withEffect">
                                  <p:stCondLst>
                                    <p:cond delay="0"/>
                                  </p:stCondLst>
                                  <p:childTnLst>
                                    <p:set>
                                      <p:cBhvr>
                                        <p:cTn id="64" dur="1" fill="hold">
                                          <p:stCondLst>
                                            <p:cond delay="0"/>
                                          </p:stCondLst>
                                        </p:cTn>
                                        <p:tgtEl>
                                          <p:spTgt spid="50"/>
                                        </p:tgtEl>
                                        <p:attrNameLst>
                                          <p:attrName>style.visibility</p:attrName>
                                        </p:attrNameLst>
                                      </p:cBhvr>
                                      <p:to>
                                        <p:strVal val="visible"/>
                                      </p:to>
                                    </p:set>
                                    <p:anim calcmode="lin" valueType="num">
                                      <p:cBhvr additive="base">
                                        <p:cTn id="65" dur="500" fill="hold"/>
                                        <p:tgtEl>
                                          <p:spTgt spid="50"/>
                                        </p:tgtEl>
                                        <p:attrNameLst>
                                          <p:attrName>ppt_x</p:attrName>
                                        </p:attrNameLst>
                                      </p:cBhvr>
                                      <p:tavLst>
                                        <p:tav tm="0">
                                          <p:val>
                                            <p:strVal val="1+#ppt_w/2"/>
                                          </p:val>
                                        </p:tav>
                                        <p:tav tm="100000">
                                          <p:val>
                                            <p:strVal val="#ppt_x"/>
                                          </p:val>
                                        </p:tav>
                                      </p:tavLst>
                                    </p:anim>
                                    <p:anim calcmode="lin" valueType="num">
                                      <p:cBhvr additive="base">
                                        <p:cTn id="66" dur="500" fill="hold"/>
                                        <p:tgtEl>
                                          <p:spTgt spid="50"/>
                                        </p:tgtEl>
                                        <p:attrNameLst>
                                          <p:attrName>ppt_y</p:attrName>
                                        </p:attrNameLst>
                                      </p:cBhvr>
                                      <p:tavLst>
                                        <p:tav tm="0">
                                          <p:val>
                                            <p:strVal val="#ppt_y"/>
                                          </p:val>
                                        </p:tav>
                                        <p:tav tm="100000">
                                          <p:val>
                                            <p:strVal val="#ppt_y"/>
                                          </p:val>
                                        </p:tav>
                                      </p:tavLst>
                                    </p:anim>
                                  </p:childTnLst>
                                </p:cTn>
                              </p:par>
                            </p:childTnLst>
                          </p:cTn>
                        </p:par>
                        <p:par>
                          <p:cTn id="67" fill="hold">
                            <p:stCondLst>
                              <p:cond delay="4000"/>
                            </p:stCondLst>
                            <p:childTnLst>
                              <p:par>
                                <p:cTn id="68" presetID="22" presetClass="entr" presetSubtype="1" fill="hold" nodeType="afterEffect">
                                  <p:stCondLst>
                                    <p:cond delay="0"/>
                                  </p:stCondLst>
                                  <p:childTnLst>
                                    <p:set>
                                      <p:cBhvr>
                                        <p:cTn id="69" dur="1" fill="hold">
                                          <p:stCondLst>
                                            <p:cond delay="0"/>
                                          </p:stCondLst>
                                        </p:cTn>
                                        <p:tgtEl>
                                          <p:spTgt spid="55"/>
                                        </p:tgtEl>
                                        <p:attrNameLst>
                                          <p:attrName>style.visibility</p:attrName>
                                        </p:attrNameLst>
                                      </p:cBhvr>
                                      <p:to>
                                        <p:strVal val="visible"/>
                                      </p:to>
                                    </p:set>
                                    <p:animEffect transition="in" filter="wipe(up)">
                                      <p:cBhvr>
                                        <p:cTn id="70" dur="500"/>
                                        <p:tgtEl>
                                          <p:spTgt spid="55"/>
                                        </p:tgtEl>
                                      </p:cBhvr>
                                    </p:animEffect>
                                  </p:childTnLst>
                                </p:cTn>
                              </p:par>
                              <p:par>
                                <p:cTn id="71" presetID="22" presetClass="entr" presetSubtype="1" fill="hold" nodeType="withEffect">
                                  <p:stCondLst>
                                    <p:cond delay="0"/>
                                  </p:stCondLst>
                                  <p:childTnLst>
                                    <p:set>
                                      <p:cBhvr>
                                        <p:cTn id="72" dur="1" fill="hold">
                                          <p:stCondLst>
                                            <p:cond delay="0"/>
                                          </p:stCondLst>
                                        </p:cTn>
                                        <p:tgtEl>
                                          <p:spTgt spid="58"/>
                                        </p:tgtEl>
                                        <p:attrNameLst>
                                          <p:attrName>style.visibility</p:attrName>
                                        </p:attrNameLst>
                                      </p:cBhvr>
                                      <p:to>
                                        <p:strVal val="visible"/>
                                      </p:to>
                                    </p:set>
                                    <p:animEffect transition="in" filter="wipe(up)">
                                      <p:cBhvr>
                                        <p:cTn id="73" dur="500"/>
                                        <p:tgtEl>
                                          <p:spTgt spid="58"/>
                                        </p:tgtEl>
                                      </p:cBhvr>
                                    </p:animEffect>
                                  </p:childTnLst>
                                </p:cTn>
                              </p:par>
                            </p:childTnLst>
                          </p:cTn>
                        </p:par>
                        <p:par>
                          <p:cTn id="74" fill="hold">
                            <p:stCondLst>
                              <p:cond delay="4500"/>
                            </p:stCondLst>
                            <p:childTnLst>
                              <p:par>
                                <p:cTn id="75" presetID="22" presetClass="entr" presetSubtype="8" fill="hold" nodeType="afterEffect">
                                  <p:stCondLst>
                                    <p:cond delay="0"/>
                                  </p:stCondLst>
                                  <p:childTnLst>
                                    <p:set>
                                      <p:cBhvr>
                                        <p:cTn id="76" dur="1" fill="hold">
                                          <p:stCondLst>
                                            <p:cond delay="0"/>
                                          </p:stCondLst>
                                        </p:cTn>
                                        <p:tgtEl>
                                          <p:spTgt spid="54"/>
                                        </p:tgtEl>
                                        <p:attrNameLst>
                                          <p:attrName>style.visibility</p:attrName>
                                        </p:attrNameLst>
                                      </p:cBhvr>
                                      <p:to>
                                        <p:strVal val="visible"/>
                                      </p:to>
                                    </p:set>
                                    <p:animEffect transition="in" filter="wipe(left)">
                                      <p:cBhvr>
                                        <p:cTn id="77" dur="500"/>
                                        <p:tgtEl>
                                          <p:spTgt spid="54"/>
                                        </p:tgtEl>
                                      </p:cBhvr>
                                    </p:animEffect>
                                  </p:childTnLst>
                                </p:cTn>
                              </p:par>
                              <p:par>
                                <p:cTn id="78" presetID="22" presetClass="entr" presetSubtype="8" fill="hold" nodeType="withEffect">
                                  <p:stCondLst>
                                    <p:cond delay="0"/>
                                  </p:stCondLst>
                                  <p:childTnLst>
                                    <p:set>
                                      <p:cBhvr>
                                        <p:cTn id="79" dur="1" fill="hold">
                                          <p:stCondLst>
                                            <p:cond delay="0"/>
                                          </p:stCondLst>
                                        </p:cTn>
                                        <p:tgtEl>
                                          <p:spTgt spid="57"/>
                                        </p:tgtEl>
                                        <p:attrNameLst>
                                          <p:attrName>style.visibility</p:attrName>
                                        </p:attrNameLst>
                                      </p:cBhvr>
                                      <p:to>
                                        <p:strVal val="visible"/>
                                      </p:to>
                                    </p:set>
                                    <p:animEffect transition="in" filter="wipe(left)">
                                      <p:cBhvr>
                                        <p:cTn id="80" dur="500"/>
                                        <p:tgtEl>
                                          <p:spTgt spid="57"/>
                                        </p:tgtEl>
                                      </p:cBhvr>
                                    </p:animEffect>
                                  </p:childTnLst>
                                </p:cTn>
                              </p:par>
                            </p:childTnLst>
                          </p:cTn>
                        </p:par>
                        <p:par>
                          <p:cTn id="81" fill="hold">
                            <p:stCondLst>
                              <p:cond delay="5000"/>
                            </p:stCondLst>
                            <p:childTnLst>
                              <p:par>
                                <p:cTn id="82" presetID="42" presetClass="entr" presetSubtype="0" fill="hold" nodeType="afterEffect">
                                  <p:stCondLst>
                                    <p:cond delay="0"/>
                                  </p:stCondLst>
                                  <p:childTnLst>
                                    <p:set>
                                      <p:cBhvr>
                                        <p:cTn id="83" dur="1" fill="hold">
                                          <p:stCondLst>
                                            <p:cond delay="0"/>
                                          </p:stCondLst>
                                        </p:cTn>
                                        <p:tgtEl>
                                          <p:spTgt spid="59"/>
                                        </p:tgtEl>
                                        <p:attrNameLst>
                                          <p:attrName>style.visibility</p:attrName>
                                        </p:attrNameLst>
                                      </p:cBhvr>
                                      <p:to>
                                        <p:strVal val="visible"/>
                                      </p:to>
                                    </p:set>
                                    <p:animEffect transition="in" filter="fade">
                                      <p:cBhvr>
                                        <p:cTn id="84" dur="1000"/>
                                        <p:tgtEl>
                                          <p:spTgt spid="59"/>
                                        </p:tgtEl>
                                      </p:cBhvr>
                                    </p:animEffect>
                                    <p:anim calcmode="lin" valueType="num">
                                      <p:cBhvr>
                                        <p:cTn id="85" dur="1000" fill="hold"/>
                                        <p:tgtEl>
                                          <p:spTgt spid="59"/>
                                        </p:tgtEl>
                                        <p:attrNameLst>
                                          <p:attrName>ppt_x</p:attrName>
                                        </p:attrNameLst>
                                      </p:cBhvr>
                                      <p:tavLst>
                                        <p:tav tm="0">
                                          <p:val>
                                            <p:strVal val="#ppt_x"/>
                                          </p:val>
                                        </p:tav>
                                        <p:tav tm="100000">
                                          <p:val>
                                            <p:strVal val="#ppt_x"/>
                                          </p:val>
                                        </p:tav>
                                      </p:tavLst>
                                    </p:anim>
                                    <p:anim calcmode="lin" valueType="num">
                                      <p:cBhvr>
                                        <p:cTn id="86" dur="1000" fill="hold"/>
                                        <p:tgtEl>
                                          <p:spTgt spid="59"/>
                                        </p:tgtEl>
                                        <p:attrNameLst>
                                          <p:attrName>ppt_y</p:attrName>
                                        </p:attrNameLst>
                                      </p:cBhvr>
                                      <p:tavLst>
                                        <p:tav tm="0">
                                          <p:val>
                                            <p:strVal val="#ppt_y+.1"/>
                                          </p:val>
                                        </p:tav>
                                        <p:tav tm="100000">
                                          <p:val>
                                            <p:strVal val="#ppt_y"/>
                                          </p:val>
                                        </p:tav>
                                      </p:tavLst>
                                    </p:anim>
                                  </p:childTnLst>
                                </p:cTn>
                              </p:par>
                            </p:childTnLst>
                          </p:cTn>
                        </p:par>
                        <p:par>
                          <p:cTn id="87" fill="hold">
                            <p:stCondLst>
                              <p:cond delay="6000"/>
                            </p:stCondLst>
                            <p:childTnLst>
                              <p:par>
                                <p:cTn id="88" presetID="22" presetClass="entr" presetSubtype="4" fill="hold" grpId="0" nodeType="afterEffect">
                                  <p:stCondLst>
                                    <p:cond delay="0"/>
                                  </p:stCondLst>
                                  <p:childTnLst>
                                    <p:set>
                                      <p:cBhvr>
                                        <p:cTn id="89" dur="1" fill="hold">
                                          <p:stCondLst>
                                            <p:cond delay="0"/>
                                          </p:stCondLst>
                                        </p:cTn>
                                        <p:tgtEl>
                                          <p:spTgt spid="9"/>
                                        </p:tgtEl>
                                        <p:attrNameLst>
                                          <p:attrName>style.visibility</p:attrName>
                                        </p:attrNameLst>
                                      </p:cBhvr>
                                      <p:to>
                                        <p:strVal val="visible"/>
                                      </p:to>
                                    </p:set>
                                    <p:animEffect transition="in" filter="wipe(down)">
                                      <p:cBhvr>
                                        <p:cTn id="90" dur="500"/>
                                        <p:tgtEl>
                                          <p:spTgt spid="9"/>
                                        </p:tgtEl>
                                      </p:cBhvr>
                                    </p:animEffect>
                                  </p:childTnLst>
                                </p:cTn>
                              </p:par>
                              <p:par>
                                <p:cTn id="91" presetID="22" presetClass="entr" presetSubtype="4" fill="hold" grpId="0" nodeType="withEffect">
                                  <p:stCondLst>
                                    <p:cond delay="0"/>
                                  </p:stCondLst>
                                  <p:childTnLst>
                                    <p:set>
                                      <p:cBhvr>
                                        <p:cTn id="92" dur="1" fill="hold">
                                          <p:stCondLst>
                                            <p:cond delay="0"/>
                                          </p:stCondLst>
                                        </p:cTn>
                                        <p:tgtEl>
                                          <p:spTgt spid="41"/>
                                        </p:tgtEl>
                                        <p:attrNameLst>
                                          <p:attrName>style.visibility</p:attrName>
                                        </p:attrNameLst>
                                      </p:cBhvr>
                                      <p:to>
                                        <p:strVal val="visible"/>
                                      </p:to>
                                    </p:set>
                                    <p:animEffect transition="in" filter="wipe(down)">
                                      <p:cBhvr>
                                        <p:cTn id="93" dur="500"/>
                                        <p:tgtEl>
                                          <p:spTgt spid="41"/>
                                        </p:tgtEl>
                                      </p:cBhvr>
                                    </p:animEffect>
                                  </p:childTnLst>
                                </p:cTn>
                              </p:par>
                            </p:childTnLst>
                          </p:cTn>
                        </p:par>
                        <p:par>
                          <p:cTn id="94" fill="hold">
                            <p:stCondLst>
                              <p:cond delay="6500"/>
                            </p:stCondLst>
                            <p:childTnLst>
                              <p:par>
                                <p:cTn id="95" presetID="22" presetClass="entr" presetSubtype="4" fill="hold" nodeType="afterEffect">
                                  <p:stCondLst>
                                    <p:cond delay="0"/>
                                  </p:stCondLst>
                                  <p:childTnLst>
                                    <p:set>
                                      <p:cBhvr>
                                        <p:cTn id="96" dur="1" fill="hold">
                                          <p:stCondLst>
                                            <p:cond delay="0"/>
                                          </p:stCondLst>
                                        </p:cTn>
                                        <p:tgtEl>
                                          <p:spTgt spid="3"/>
                                        </p:tgtEl>
                                        <p:attrNameLst>
                                          <p:attrName>style.visibility</p:attrName>
                                        </p:attrNameLst>
                                      </p:cBhvr>
                                      <p:to>
                                        <p:strVal val="visible"/>
                                      </p:to>
                                    </p:set>
                                    <p:animEffect transition="in" filter="wipe(down)">
                                      <p:cBhvr>
                                        <p:cTn id="97" dur="500"/>
                                        <p:tgtEl>
                                          <p:spTgt spid="3"/>
                                        </p:tgtEl>
                                      </p:cBhvr>
                                    </p:animEffect>
                                  </p:childTnLst>
                                </p:cTn>
                              </p:par>
                              <p:par>
                                <p:cTn id="98" presetID="22" presetClass="entr" presetSubtype="4" fill="hold" nodeType="withEffect">
                                  <p:stCondLst>
                                    <p:cond delay="0"/>
                                  </p:stCondLst>
                                  <p:childTnLst>
                                    <p:set>
                                      <p:cBhvr>
                                        <p:cTn id="99" dur="1" fill="hold">
                                          <p:stCondLst>
                                            <p:cond delay="0"/>
                                          </p:stCondLst>
                                        </p:cTn>
                                        <p:tgtEl>
                                          <p:spTgt spid="42"/>
                                        </p:tgtEl>
                                        <p:attrNameLst>
                                          <p:attrName>style.visibility</p:attrName>
                                        </p:attrNameLst>
                                      </p:cBhvr>
                                      <p:to>
                                        <p:strVal val="visible"/>
                                      </p:to>
                                    </p:set>
                                    <p:animEffect transition="in" filter="wipe(down)">
                                      <p:cBhvr>
                                        <p:cTn id="100" dur="500"/>
                                        <p:tgtEl>
                                          <p:spTgt spid="42"/>
                                        </p:tgtEl>
                                      </p:cBhvr>
                                    </p:animEffect>
                                  </p:childTnLst>
                                </p:cTn>
                              </p:par>
                            </p:childTnLst>
                          </p:cTn>
                        </p:par>
                        <p:par>
                          <p:cTn id="101" fill="hold">
                            <p:stCondLst>
                              <p:cond delay="7000"/>
                            </p:stCondLst>
                            <p:childTnLst>
                              <p:par>
                                <p:cTn id="102" presetID="53" presetClass="entr" presetSubtype="16" fill="hold" grpId="0" nodeType="afterEffect">
                                  <p:stCondLst>
                                    <p:cond delay="0"/>
                                  </p:stCondLst>
                                  <p:childTnLst>
                                    <p:set>
                                      <p:cBhvr>
                                        <p:cTn id="103" dur="1" fill="hold">
                                          <p:stCondLst>
                                            <p:cond delay="0"/>
                                          </p:stCondLst>
                                        </p:cTn>
                                        <p:tgtEl>
                                          <p:spTgt spid="10"/>
                                        </p:tgtEl>
                                        <p:attrNameLst>
                                          <p:attrName>style.visibility</p:attrName>
                                        </p:attrNameLst>
                                      </p:cBhvr>
                                      <p:to>
                                        <p:strVal val="visible"/>
                                      </p:to>
                                    </p:set>
                                    <p:anim calcmode="lin" valueType="num">
                                      <p:cBhvr>
                                        <p:cTn id="104" dur="500" fill="hold"/>
                                        <p:tgtEl>
                                          <p:spTgt spid="10"/>
                                        </p:tgtEl>
                                        <p:attrNameLst>
                                          <p:attrName>ppt_w</p:attrName>
                                        </p:attrNameLst>
                                      </p:cBhvr>
                                      <p:tavLst>
                                        <p:tav tm="0">
                                          <p:val>
                                            <p:fltVal val="0"/>
                                          </p:val>
                                        </p:tav>
                                        <p:tav tm="100000">
                                          <p:val>
                                            <p:strVal val="#ppt_w"/>
                                          </p:val>
                                        </p:tav>
                                      </p:tavLst>
                                    </p:anim>
                                    <p:anim calcmode="lin" valueType="num">
                                      <p:cBhvr>
                                        <p:cTn id="105" dur="500" fill="hold"/>
                                        <p:tgtEl>
                                          <p:spTgt spid="10"/>
                                        </p:tgtEl>
                                        <p:attrNameLst>
                                          <p:attrName>ppt_h</p:attrName>
                                        </p:attrNameLst>
                                      </p:cBhvr>
                                      <p:tavLst>
                                        <p:tav tm="0">
                                          <p:val>
                                            <p:fltVal val="0"/>
                                          </p:val>
                                        </p:tav>
                                        <p:tav tm="100000">
                                          <p:val>
                                            <p:strVal val="#ppt_h"/>
                                          </p:val>
                                        </p:tav>
                                      </p:tavLst>
                                    </p:anim>
                                    <p:animEffect transition="in" filter="fade">
                                      <p:cBhvr>
                                        <p:cTn id="106" dur="500"/>
                                        <p:tgtEl>
                                          <p:spTgt spid="10"/>
                                        </p:tgtEl>
                                      </p:cBhvr>
                                    </p:animEffect>
                                  </p:childTnLst>
                                </p:cTn>
                              </p:par>
                              <p:par>
                                <p:cTn id="107" presetID="53" presetClass="entr" presetSubtype="16" fill="hold" grpId="0" nodeType="withEffect">
                                  <p:stCondLst>
                                    <p:cond delay="0"/>
                                  </p:stCondLst>
                                  <p:childTnLst>
                                    <p:set>
                                      <p:cBhvr>
                                        <p:cTn id="108" dur="1" fill="hold">
                                          <p:stCondLst>
                                            <p:cond delay="0"/>
                                          </p:stCondLst>
                                        </p:cTn>
                                        <p:tgtEl>
                                          <p:spTgt spid="43"/>
                                        </p:tgtEl>
                                        <p:attrNameLst>
                                          <p:attrName>style.visibility</p:attrName>
                                        </p:attrNameLst>
                                      </p:cBhvr>
                                      <p:to>
                                        <p:strVal val="visible"/>
                                      </p:to>
                                    </p:set>
                                    <p:anim calcmode="lin" valueType="num">
                                      <p:cBhvr>
                                        <p:cTn id="109" dur="500" fill="hold"/>
                                        <p:tgtEl>
                                          <p:spTgt spid="43"/>
                                        </p:tgtEl>
                                        <p:attrNameLst>
                                          <p:attrName>ppt_w</p:attrName>
                                        </p:attrNameLst>
                                      </p:cBhvr>
                                      <p:tavLst>
                                        <p:tav tm="0">
                                          <p:val>
                                            <p:fltVal val="0"/>
                                          </p:val>
                                        </p:tav>
                                        <p:tav tm="100000">
                                          <p:val>
                                            <p:strVal val="#ppt_w"/>
                                          </p:val>
                                        </p:tav>
                                      </p:tavLst>
                                    </p:anim>
                                    <p:anim calcmode="lin" valueType="num">
                                      <p:cBhvr>
                                        <p:cTn id="110" dur="500" fill="hold"/>
                                        <p:tgtEl>
                                          <p:spTgt spid="43"/>
                                        </p:tgtEl>
                                        <p:attrNameLst>
                                          <p:attrName>ppt_h</p:attrName>
                                        </p:attrNameLst>
                                      </p:cBhvr>
                                      <p:tavLst>
                                        <p:tav tm="0">
                                          <p:val>
                                            <p:fltVal val="0"/>
                                          </p:val>
                                        </p:tav>
                                        <p:tav tm="100000">
                                          <p:val>
                                            <p:strVal val="#ppt_h"/>
                                          </p:val>
                                        </p:tav>
                                      </p:tavLst>
                                    </p:anim>
                                    <p:animEffect transition="in" filter="fade">
                                      <p:cBhvr>
                                        <p:cTn id="111" dur="500"/>
                                        <p:tgtEl>
                                          <p:spTgt spid="43"/>
                                        </p:tgtEl>
                                      </p:cBhvr>
                                    </p:animEffect>
                                  </p:childTnLst>
                                </p:cTn>
                              </p:par>
                            </p:childTnLst>
                          </p:cTn>
                        </p:par>
                        <p:par>
                          <p:cTn id="112" fill="hold">
                            <p:stCondLst>
                              <p:cond delay="7500"/>
                            </p:stCondLst>
                            <p:childTnLst>
                              <p:par>
                                <p:cTn id="113" presetID="42" presetClass="entr" presetSubtype="0" fill="hold" nodeType="afterEffect">
                                  <p:stCondLst>
                                    <p:cond delay="0"/>
                                  </p:stCondLst>
                                  <p:childTnLst>
                                    <p:set>
                                      <p:cBhvr>
                                        <p:cTn id="114" dur="1" fill="hold">
                                          <p:stCondLst>
                                            <p:cond delay="0"/>
                                          </p:stCondLst>
                                        </p:cTn>
                                        <p:tgtEl>
                                          <p:spTgt spid="60"/>
                                        </p:tgtEl>
                                        <p:attrNameLst>
                                          <p:attrName>style.visibility</p:attrName>
                                        </p:attrNameLst>
                                      </p:cBhvr>
                                      <p:to>
                                        <p:strVal val="visible"/>
                                      </p:to>
                                    </p:set>
                                    <p:animEffect transition="in" filter="fade">
                                      <p:cBhvr>
                                        <p:cTn id="115" dur="1000"/>
                                        <p:tgtEl>
                                          <p:spTgt spid="60"/>
                                        </p:tgtEl>
                                      </p:cBhvr>
                                    </p:animEffect>
                                    <p:anim calcmode="lin" valueType="num">
                                      <p:cBhvr>
                                        <p:cTn id="116" dur="1000" fill="hold"/>
                                        <p:tgtEl>
                                          <p:spTgt spid="60"/>
                                        </p:tgtEl>
                                        <p:attrNameLst>
                                          <p:attrName>ppt_x</p:attrName>
                                        </p:attrNameLst>
                                      </p:cBhvr>
                                      <p:tavLst>
                                        <p:tav tm="0">
                                          <p:val>
                                            <p:strVal val="#ppt_x"/>
                                          </p:val>
                                        </p:tav>
                                        <p:tav tm="100000">
                                          <p:val>
                                            <p:strVal val="#ppt_x"/>
                                          </p:val>
                                        </p:tav>
                                      </p:tavLst>
                                    </p:anim>
                                    <p:anim calcmode="lin" valueType="num">
                                      <p:cBhvr>
                                        <p:cTn id="117" dur="1000" fill="hold"/>
                                        <p:tgtEl>
                                          <p:spTgt spid="60"/>
                                        </p:tgtEl>
                                        <p:attrNameLst>
                                          <p:attrName>ppt_y</p:attrName>
                                        </p:attrNameLst>
                                      </p:cBhvr>
                                      <p:tavLst>
                                        <p:tav tm="0">
                                          <p:val>
                                            <p:strVal val="#ppt_y+.1"/>
                                          </p:val>
                                        </p:tav>
                                        <p:tav tm="100000">
                                          <p:val>
                                            <p:strVal val="#ppt_y"/>
                                          </p:val>
                                        </p:tav>
                                      </p:tavLst>
                                    </p:anim>
                                  </p:childTnLst>
                                </p:cTn>
                              </p:par>
                            </p:childTnLst>
                          </p:cTn>
                        </p:par>
                        <p:par>
                          <p:cTn id="118" fill="hold">
                            <p:stCondLst>
                              <p:cond delay="8500"/>
                            </p:stCondLst>
                            <p:childTnLst>
                              <p:par>
                                <p:cTn id="119" presetID="22" presetClass="entr" presetSubtype="4" fill="hold" grpId="0" nodeType="afterEffect">
                                  <p:stCondLst>
                                    <p:cond delay="0"/>
                                  </p:stCondLst>
                                  <p:childTnLst>
                                    <p:set>
                                      <p:cBhvr>
                                        <p:cTn id="120" dur="1" fill="hold">
                                          <p:stCondLst>
                                            <p:cond delay="0"/>
                                          </p:stCondLst>
                                        </p:cTn>
                                        <p:tgtEl>
                                          <p:spTgt spid="31"/>
                                        </p:tgtEl>
                                        <p:attrNameLst>
                                          <p:attrName>style.visibility</p:attrName>
                                        </p:attrNameLst>
                                      </p:cBhvr>
                                      <p:to>
                                        <p:strVal val="visible"/>
                                      </p:to>
                                    </p:set>
                                    <p:animEffect transition="in" filter="wipe(down)">
                                      <p:cBhvr>
                                        <p:cTn id="121" dur="500"/>
                                        <p:tgtEl>
                                          <p:spTgt spid="31"/>
                                        </p:tgtEl>
                                      </p:cBhvr>
                                    </p:animEffect>
                                  </p:childTnLst>
                                </p:cTn>
                              </p:par>
                              <p:par>
                                <p:cTn id="122" presetID="22" presetClass="entr" presetSubtype="4" fill="hold" grpId="0" nodeType="withEffect">
                                  <p:stCondLst>
                                    <p:cond delay="0"/>
                                  </p:stCondLst>
                                  <p:childTnLst>
                                    <p:set>
                                      <p:cBhvr>
                                        <p:cTn id="123" dur="1" fill="hold">
                                          <p:stCondLst>
                                            <p:cond delay="0"/>
                                          </p:stCondLst>
                                        </p:cTn>
                                        <p:tgtEl>
                                          <p:spTgt spid="46"/>
                                        </p:tgtEl>
                                        <p:attrNameLst>
                                          <p:attrName>style.visibility</p:attrName>
                                        </p:attrNameLst>
                                      </p:cBhvr>
                                      <p:to>
                                        <p:strVal val="visible"/>
                                      </p:to>
                                    </p:set>
                                    <p:animEffect transition="in" filter="wipe(down)">
                                      <p:cBhvr>
                                        <p:cTn id="124" dur="500"/>
                                        <p:tgtEl>
                                          <p:spTgt spid="46"/>
                                        </p:tgtEl>
                                      </p:cBhvr>
                                    </p:animEffect>
                                  </p:childTnLst>
                                </p:cTn>
                              </p:par>
                            </p:childTnLst>
                          </p:cTn>
                        </p:par>
                        <p:par>
                          <p:cTn id="125" fill="hold">
                            <p:stCondLst>
                              <p:cond delay="9000"/>
                            </p:stCondLst>
                            <p:childTnLst>
                              <p:par>
                                <p:cTn id="126" presetID="22" presetClass="entr" presetSubtype="4" fill="hold" nodeType="afterEffect">
                                  <p:stCondLst>
                                    <p:cond delay="0"/>
                                  </p:stCondLst>
                                  <p:childTnLst>
                                    <p:set>
                                      <p:cBhvr>
                                        <p:cTn id="127" dur="1" fill="hold">
                                          <p:stCondLst>
                                            <p:cond delay="0"/>
                                          </p:stCondLst>
                                        </p:cTn>
                                        <p:tgtEl>
                                          <p:spTgt spid="32"/>
                                        </p:tgtEl>
                                        <p:attrNameLst>
                                          <p:attrName>style.visibility</p:attrName>
                                        </p:attrNameLst>
                                      </p:cBhvr>
                                      <p:to>
                                        <p:strVal val="visible"/>
                                      </p:to>
                                    </p:set>
                                    <p:animEffect transition="in" filter="wipe(down)">
                                      <p:cBhvr>
                                        <p:cTn id="128" dur="500"/>
                                        <p:tgtEl>
                                          <p:spTgt spid="32"/>
                                        </p:tgtEl>
                                      </p:cBhvr>
                                    </p:animEffect>
                                  </p:childTnLst>
                                </p:cTn>
                              </p:par>
                              <p:par>
                                <p:cTn id="129" presetID="22" presetClass="entr" presetSubtype="4" fill="hold" nodeType="withEffect">
                                  <p:stCondLst>
                                    <p:cond delay="0"/>
                                  </p:stCondLst>
                                  <p:childTnLst>
                                    <p:set>
                                      <p:cBhvr>
                                        <p:cTn id="130" dur="1" fill="hold">
                                          <p:stCondLst>
                                            <p:cond delay="0"/>
                                          </p:stCondLst>
                                        </p:cTn>
                                        <p:tgtEl>
                                          <p:spTgt spid="47"/>
                                        </p:tgtEl>
                                        <p:attrNameLst>
                                          <p:attrName>style.visibility</p:attrName>
                                        </p:attrNameLst>
                                      </p:cBhvr>
                                      <p:to>
                                        <p:strVal val="visible"/>
                                      </p:to>
                                    </p:set>
                                    <p:animEffect transition="in" filter="wipe(down)">
                                      <p:cBhvr>
                                        <p:cTn id="131" dur="500"/>
                                        <p:tgtEl>
                                          <p:spTgt spid="47"/>
                                        </p:tgtEl>
                                      </p:cBhvr>
                                    </p:animEffect>
                                  </p:childTnLst>
                                </p:cTn>
                              </p:par>
                            </p:childTnLst>
                          </p:cTn>
                        </p:par>
                        <p:par>
                          <p:cTn id="132" fill="hold">
                            <p:stCondLst>
                              <p:cond delay="9500"/>
                            </p:stCondLst>
                            <p:childTnLst>
                              <p:par>
                                <p:cTn id="133" presetID="53" presetClass="entr" presetSubtype="16" fill="hold" grpId="0" nodeType="afterEffect">
                                  <p:stCondLst>
                                    <p:cond delay="0"/>
                                  </p:stCondLst>
                                  <p:childTnLst>
                                    <p:set>
                                      <p:cBhvr>
                                        <p:cTn id="134" dur="1" fill="hold">
                                          <p:stCondLst>
                                            <p:cond delay="0"/>
                                          </p:stCondLst>
                                        </p:cTn>
                                        <p:tgtEl>
                                          <p:spTgt spid="33"/>
                                        </p:tgtEl>
                                        <p:attrNameLst>
                                          <p:attrName>style.visibility</p:attrName>
                                        </p:attrNameLst>
                                      </p:cBhvr>
                                      <p:to>
                                        <p:strVal val="visible"/>
                                      </p:to>
                                    </p:set>
                                    <p:anim calcmode="lin" valueType="num">
                                      <p:cBhvr>
                                        <p:cTn id="135" dur="500" fill="hold"/>
                                        <p:tgtEl>
                                          <p:spTgt spid="33"/>
                                        </p:tgtEl>
                                        <p:attrNameLst>
                                          <p:attrName>ppt_w</p:attrName>
                                        </p:attrNameLst>
                                      </p:cBhvr>
                                      <p:tavLst>
                                        <p:tav tm="0">
                                          <p:val>
                                            <p:fltVal val="0"/>
                                          </p:val>
                                        </p:tav>
                                        <p:tav tm="100000">
                                          <p:val>
                                            <p:strVal val="#ppt_w"/>
                                          </p:val>
                                        </p:tav>
                                      </p:tavLst>
                                    </p:anim>
                                    <p:anim calcmode="lin" valueType="num">
                                      <p:cBhvr>
                                        <p:cTn id="136" dur="500" fill="hold"/>
                                        <p:tgtEl>
                                          <p:spTgt spid="33"/>
                                        </p:tgtEl>
                                        <p:attrNameLst>
                                          <p:attrName>ppt_h</p:attrName>
                                        </p:attrNameLst>
                                      </p:cBhvr>
                                      <p:tavLst>
                                        <p:tav tm="0">
                                          <p:val>
                                            <p:fltVal val="0"/>
                                          </p:val>
                                        </p:tav>
                                        <p:tav tm="100000">
                                          <p:val>
                                            <p:strVal val="#ppt_h"/>
                                          </p:val>
                                        </p:tav>
                                      </p:tavLst>
                                    </p:anim>
                                    <p:animEffect transition="in" filter="fade">
                                      <p:cBhvr>
                                        <p:cTn id="137" dur="500"/>
                                        <p:tgtEl>
                                          <p:spTgt spid="33"/>
                                        </p:tgtEl>
                                      </p:cBhvr>
                                    </p:animEffect>
                                  </p:childTnLst>
                                </p:cTn>
                              </p:par>
                              <p:par>
                                <p:cTn id="138" presetID="53" presetClass="entr" presetSubtype="16" fill="hold" grpId="0" nodeType="withEffect">
                                  <p:stCondLst>
                                    <p:cond delay="0"/>
                                  </p:stCondLst>
                                  <p:childTnLst>
                                    <p:set>
                                      <p:cBhvr>
                                        <p:cTn id="139" dur="1" fill="hold">
                                          <p:stCondLst>
                                            <p:cond delay="0"/>
                                          </p:stCondLst>
                                        </p:cTn>
                                        <p:tgtEl>
                                          <p:spTgt spid="48"/>
                                        </p:tgtEl>
                                        <p:attrNameLst>
                                          <p:attrName>style.visibility</p:attrName>
                                        </p:attrNameLst>
                                      </p:cBhvr>
                                      <p:to>
                                        <p:strVal val="visible"/>
                                      </p:to>
                                    </p:set>
                                    <p:anim calcmode="lin" valueType="num">
                                      <p:cBhvr>
                                        <p:cTn id="140" dur="500" fill="hold"/>
                                        <p:tgtEl>
                                          <p:spTgt spid="48"/>
                                        </p:tgtEl>
                                        <p:attrNameLst>
                                          <p:attrName>ppt_w</p:attrName>
                                        </p:attrNameLst>
                                      </p:cBhvr>
                                      <p:tavLst>
                                        <p:tav tm="0">
                                          <p:val>
                                            <p:fltVal val="0"/>
                                          </p:val>
                                        </p:tav>
                                        <p:tav tm="100000">
                                          <p:val>
                                            <p:strVal val="#ppt_w"/>
                                          </p:val>
                                        </p:tav>
                                      </p:tavLst>
                                    </p:anim>
                                    <p:anim calcmode="lin" valueType="num">
                                      <p:cBhvr>
                                        <p:cTn id="141" dur="500" fill="hold"/>
                                        <p:tgtEl>
                                          <p:spTgt spid="48"/>
                                        </p:tgtEl>
                                        <p:attrNameLst>
                                          <p:attrName>ppt_h</p:attrName>
                                        </p:attrNameLst>
                                      </p:cBhvr>
                                      <p:tavLst>
                                        <p:tav tm="0">
                                          <p:val>
                                            <p:fltVal val="0"/>
                                          </p:val>
                                        </p:tav>
                                        <p:tav tm="100000">
                                          <p:val>
                                            <p:strVal val="#ppt_h"/>
                                          </p:val>
                                        </p:tav>
                                      </p:tavLst>
                                    </p:anim>
                                    <p:animEffect transition="in" filter="fade">
                                      <p:cBhvr>
                                        <p:cTn id="142" dur="500"/>
                                        <p:tgtEl>
                                          <p:spTgt spid="48"/>
                                        </p:tgtEl>
                                      </p:cBhvr>
                                    </p:animEffect>
                                  </p:childTnLst>
                                </p:cTn>
                              </p:par>
                            </p:childTnLst>
                          </p:cTn>
                        </p:par>
                        <p:par>
                          <p:cTn id="143" fill="hold">
                            <p:stCondLst>
                              <p:cond delay="10000"/>
                            </p:stCondLst>
                            <p:childTnLst>
                              <p:par>
                                <p:cTn id="144" presetID="42" presetClass="entr" presetSubtype="0" fill="hold" nodeType="afterEffect">
                                  <p:stCondLst>
                                    <p:cond delay="0"/>
                                  </p:stCondLst>
                                  <p:childTnLst>
                                    <p:set>
                                      <p:cBhvr>
                                        <p:cTn id="145" dur="1" fill="hold">
                                          <p:stCondLst>
                                            <p:cond delay="0"/>
                                          </p:stCondLst>
                                        </p:cTn>
                                        <p:tgtEl>
                                          <p:spTgt spid="63"/>
                                        </p:tgtEl>
                                        <p:attrNameLst>
                                          <p:attrName>style.visibility</p:attrName>
                                        </p:attrNameLst>
                                      </p:cBhvr>
                                      <p:to>
                                        <p:strVal val="visible"/>
                                      </p:to>
                                    </p:set>
                                    <p:animEffect transition="in" filter="fade">
                                      <p:cBhvr>
                                        <p:cTn id="146" dur="1000"/>
                                        <p:tgtEl>
                                          <p:spTgt spid="63"/>
                                        </p:tgtEl>
                                      </p:cBhvr>
                                    </p:animEffect>
                                    <p:anim calcmode="lin" valueType="num">
                                      <p:cBhvr>
                                        <p:cTn id="147" dur="1000" fill="hold"/>
                                        <p:tgtEl>
                                          <p:spTgt spid="63"/>
                                        </p:tgtEl>
                                        <p:attrNameLst>
                                          <p:attrName>ppt_x</p:attrName>
                                        </p:attrNameLst>
                                      </p:cBhvr>
                                      <p:tavLst>
                                        <p:tav tm="0">
                                          <p:val>
                                            <p:strVal val="#ppt_x"/>
                                          </p:val>
                                        </p:tav>
                                        <p:tav tm="100000">
                                          <p:val>
                                            <p:strVal val="#ppt_x"/>
                                          </p:val>
                                        </p:tav>
                                      </p:tavLst>
                                    </p:anim>
                                    <p:anim calcmode="lin" valueType="num">
                                      <p:cBhvr>
                                        <p:cTn id="148" dur="1000" fill="hold"/>
                                        <p:tgtEl>
                                          <p:spTgt spid="63"/>
                                        </p:tgtEl>
                                        <p:attrNameLst>
                                          <p:attrName>ppt_y</p:attrName>
                                        </p:attrNameLst>
                                      </p:cBhvr>
                                      <p:tavLst>
                                        <p:tav tm="0">
                                          <p:val>
                                            <p:strVal val="#ppt_y+.1"/>
                                          </p:val>
                                        </p:tav>
                                        <p:tav tm="100000">
                                          <p:val>
                                            <p:strVal val="#ppt_y"/>
                                          </p:val>
                                        </p:tav>
                                      </p:tavLst>
                                    </p:anim>
                                  </p:childTnLst>
                                </p:cTn>
                              </p:par>
                            </p:childTnLst>
                          </p:cTn>
                        </p:par>
                        <p:par>
                          <p:cTn id="149" fill="hold">
                            <p:stCondLst>
                              <p:cond delay="11000"/>
                            </p:stCondLst>
                            <p:childTnLst>
                              <p:par>
                                <p:cTn id="150" presetID="22" presetClass="entr" presetSubtype="4" fill="hold" grpId="0" nodeType="afterEffect">
                                  <p:stCondLst>
                                    <p:cond delay="0"/>
                                  </p:stCondLst>
                                  <p:childTnLst>
                                    <p:set>
                                      <p:cBhvr>
                                        <p:cTn id="151" dur="1" fill="hold">
                                          <p:stCondLst>
                                            <p:cond delay="0"/>
                                          </p:stCondLst>
                                        </p:cTn>
                                        <p:tgtEl>
                                          <p:spTgt spid="36"/>
                                        </p:tgtEl>
                                        <p:attrNameLst>
                                          <p:attrName>style.visibility</p:attrName>
                                        </p:attrNameLst>
                                      </p:cBhvr>
                                      <p:to>
                                        <p:strVal val="visible"/>
                                      </p:to>
                                    </p:set>
                                    <p:animEffect transition="in" filter="wipe(down)">
                                      <p:cBhvr>
                                        <p:cTn id="152" dur="500"/>
                                        <p:tgtEl>
                                          <p:spTgt spid="36"/>
                                        </p:tgtEl>
                                      </p:cBhvr>
                                    </p:animEffect>
                                  </p:childTnLst>
                                </p:cTn>
                              </p:par>
                              <p:par>
                                <p:cTn id="153" presetID="22" presetClass="entr" presetSubtype="4" fill="hold" grpId="0" nodeType="withEffect">
                                  <p:stCondLst>
                                    <p:cond delay="0"/>
                                  </p:stCondLst>
                                  <p:childTnLst>
                                    <p:set>
                                      <p:cBhvr>
                                        <p:cTn id="154" dur="1" fill="hold">
                                          <p:stCondLst>
                                            <p:cond delay="0"/>
                                          </p:stCondLst>
                                        </p:cTn>
                                        <p:tgtEl>
                                          <p:spTgt spid="51"/>
                                        </p:tgtEl>
                                        <p:attrNameLst>
                                          <p:attrName>style.visibility</p:attrName>
                                        </p:attrNameLst>
                                      </p:cBhvr>
                                      <p:to>
                                        <p:strVal val="visible"/>
                                      </p:to>
                                    </p:set>
                                    <p:animEffect transition="in" filter="wipe(down)">
                                      <p:cBhvr>
                                        <p:cTn id="155" dur="500"/>
                                        <p:tgtEl>
                                          <p:spTgt spid="51"/>
                                        </p:tgtEl>
                                      </p:cBhvr>
                                    </p:animEffect>
                                  </p:childTnLst>
                                </p:cTn>
                              </p:par>
                            </p:childTnLst>
                          </p:cTn>
                        </p:par>
                        <p:par>
                          <p:cTn id="156" fill="hold">
                            <p:stCondLst>
                              <p:cond delay="11500"/>
                            </p:stCondLst>
                            <p:childTnLst>
                              <p:par>
                                <p:cTn id="157" presetID="22" presetClass="entr" presetSubtype="4" fill="hold" nodeType="afterEffect">
                                  <p:stCondLst>
                                    <p:cond delay="0"/>
                                  </p:stCondLst>
                                  <p:childTnLst>
                                    <p:set>
                                      <p:cBhvr>
                                        <p:cTn id="158" dur="1" fill="hold">
                                          <p:stCondLst>
                                            <p:cond delay="0"/>
                                          </p:stCondLst>
                                        </p:cTn>
                                        <p:tgtEl>
                                          <p:spTgt spid="37"/>
                                        </p:tgtEl>
                                        <p:attrNameLst>
                                          <p:attrName>style.visibility</p:attrName>
                                        </p:attrNameLst>
                                      </p:cBhvr>
                                      <p:to>
                                        <p:strVal val="visible"/>
                                      </p:to>
                                    </p:set>
                                    <p:animEffect transition="in" filter="wipe(down)">
                                      <p:cBhvr>
                                        <p:cTn id="159" dur="500"/>
                                        <p:tgtEl>
                                          <p:spTgt spid="37"/>
                                        </p:tgtEl>
                                      </p:cBhvr>
                                    </p:animEffect>
                                  </p:childTnLst>
                                </p:cTn>
                              </p:par>
                              <p:par>
                                <p:cTn id="160" presetID="22" presetClass="entr" presetSubtype="4" fill="hold" nodeType="withEffect">
                                  <p:stCondLst>
                                    <p:cond delay="0"/>
                                  </p:stCondLst>
                                  <p:childTnLst>
                                    <p:set>
                                      <p:cBhvr>
                                        <p:cTn id="161" dur="1" fill="hold">
                                          <p:stCondLst>
                                            <p:cond delay="0"/>
                                          </p:stCondLst>
                                        </p:cTn>
                                        <p:tgtEl>
                                          <p:spTgt spid="52"/>
                                        </p:tgtEl>
                                        <p:attrNameLst>
                                          <p:attrName>style.visibility</p:attrName>
                                        </p:attrNameLst>
                                      </p:cBhvr>
                                      <p:to>
                                        <p:strVal val="visible"/>
                                      </p:to>
                                    </p:set>
                                    <p:animEffect transition="in" filter="wipe(down)">
                                      <p:cBhvr>
                                        <p:cTn id="162" dur="500"/>
                                        <p:tgtEl>
                                          <p:spTgt spid="52"/>
                                        </p:tgtEl>
                                      </p:cBhvr>
                                    </p:animEffect>
                                  </p:childTnLst>
                                </p:cTn>
                              </p:par>
                            </p:childTnLst>
                          </p:cTn>
                        </p:par>
                        <p:par>
                          <p:cTn id="163" fill="hold">
                            <p:stCondLst>
                              <p:cond delay="12000"/>
                            </p:stCondLst>
                            <p:childTnLst>
                              <p:par>
                                <p:cTn id="164" presetID="53" presetClass="entr" presetSubtype="16" fill="hold" grpId="0" nodeType="afterEffect">
                                  <p:stCondLst>
                                    <p:cond delay="0"/>
                                  </p:stCondLst>
                                  <p:childTnLst>
                                    <p:set>
                                      <p:cBhvr>
                                        <p:cTn id="165" dur="1" fill="hold">
                                          <p:stCondLst>
                                            <p:cond delay="0"/>
                                          </p:stCondLst>
                                        </p:cTn>
                                        <p:tgtEl>
                                          <p:spTgt spid="38"/>
                                        </p:tgtEl>
                                        <p:attrNameLst>
                                          <p:attrName>style.visibility</p:attrName>
                                        </p:attrNameLst>
                                      </p:cBhvr>
                                      <p:to>
                                        <p:strVal val="visible"/>
                                      </p:to>
                                    </p:set>
                                    <p:anim calcmode="lin" valueType="num">
                                      <p:cBhvr>
                                        <p:cTn id="166" dur="500" fill="hold"/>
                                        <p:tgtEl>
                                          <p:spTgt spid="38"/>
                                        </p:tgtEl>
                                        <p:attrNameLst>
                                          <p:attrName>ppt_w</p:attrName>
                                        </p:attrNameLst>
                                      </p:cBhvr>
                                      <p:tavLst>
                                        <p:tav tm="0">
                                          <p:val>
                                            <p:fltVal val="0"/>
                                          </p:val>
                                        </p:tav>
                                        <p:tav tm="100000">
                                          <p:val>
                                            <p:strVal val="#ppt_w"/>
                                          </p:val>
                                        </p:tav>
                                      </p:tavLst>
                                    </p:anim>
                                    <p:anim calcmode="lin" valueType="num">
                                      <p:cBhvr>
                                        <p:cTn id="167" dur="500" fill="hold"/>
                                        <p:tgtEl>
                                          <p:spTgt spid="38"/>
                                        </p:tgtEl>
                                        <p:attrNameLst>
                                          <p:attrName>ppt_h</p:attrName>
                                        </p:attrNameLst>
                                      </p:cBhvr>
                                      <p:tavLst>
                                        <p:tav tm="0">
                                          <p:val>
                                            <p:fltVal val="0"/>
                                          </p:val>
                                        </p:tav>
                                        <p:tav tm="100000">
                                          <p:val>
                                            <p:strVal val="#ppt_h"/>
                                          </p:val>
                                        </p:tav>
                                      </p:tavLst>
                                    </p:anim>
                                    <p:animEffect transition="in" filter="fade">
                                      <p:cBhvr>
                                        <p:cTn id="168" dur="500"/>
                                        <p:tgtEl>
                                          <p:spTgt spid="38"/>
                                        </p:tgtEl>
                                      </p:cBhvr>
                                    </p:animEffect>
                                  </p:childTnLst>
                                </p:cTn>
                              </p:par>
                              <p:par>
                                <p:cTn id="169" presetID="53" presetClass="entr" presetSubtype="16" fill="hold" grpId="0" nodeType="withEffect">
                                  <p:stCondLst>
                                    <p:cond delay="0"/>
                                  </p:stCondLst>
                                  <p:childTnLst>
                                    <p:set>
                                      <p:cBhvr>
                                        <p:cTn id="170" dur="1" fill="hold">
                                          <p:stCondLst>
                                            <p:cond delay="0"/>
                                          </p:stCondLst>
                                        </p:cTn>
                                        <p:tgtEl>
                                          <p:spTgt spid="53"/>
                                        </p:tgtEl>
                                        <p:attrNameLst>
                                          <p:attrName>style.visibility</p:attrName>
                                        </p:attrNameLst>
                                      </p:cBhvr>
                                      <p:to>
                                        <p:strVal val="visible"/>
                                      </p:to>
                                    </p:set>
                                    <p:anim calcmode="lin" valueType="num">
                                      <p:cBhvr>
                                        <p:cTn id="171" dur="500" fill="hold"/>
                                        <p:tgtEl>
                                          <p:spTgt spid="53"/>
                                        </p:tgtEl>
                                        <p:attrNameLst>
                                          <p:attrName>ppt_w</p:attrName>
                                        </p:attrNameLst>
                                      </p:cBhvr>
                                      <p:tavLst>
                                        <p:tav tm="0">
                                          <p:val>
                                            <p:fltVal val="0"/>
                                          </p:val>
                                        </p:tav>
                                        <p:tav tm="100000">
                                          <p:val>
                                            <p:strVal val="#ppt_w"/>
                                          </p:val>
                                        </p:tav>
                                      </p:tavLst>
                                    </p:anim>
                                    <p:anim calcmode="lin" valueType="num">
                                      <p:cBhvr>
                                        <p:cTn id="172" dur="500" fill="hold"/>
                                        <p:tgtEl>
                                          <p:spTgt spid="53"/>
                                        </p:tgtEl>
                                        <p:attrNameLst>
                                          <p:attrName>ppt_h</p:attrName>
                                        </p:attrNameLst>
                                      </p:cBhvr>
                                      <p:tavLst>
                                        <p:tav tm="0">
                                          <p:val>
                                            <p:fltVal val="0"/>
                                          </p:val>
                                        </p:tav>
                                        <p:tav tm="100000">
                                          <p:val>
                                            <p:strVal val="#ppt_h"/>
                                          </p:val>
                                        </p:tav>
                                      </p:tavLst>
                                    </p:anim>
                                    <p:animEffect transition="in" filter="fade">
                                      <p:cBhvr>
                                        <p:cTn id="173" dur="500"/>
                                        <p:tgtEl>
                                          <p:spTgt spid="53"/>
                                        </p:tgtEl>
                                      </p:cBhvr>
                                    </p:animEffect>
                                  </p:childTnLst>
                                </p:cTn>
                              </p:par>
                            </p:childTnLst>
                          </p:cTn>
                        </p:par>
                        <p:par>
                          <p:cTn id="174" fill="hold">
                            <p:stCondLst>
                              <p:cond delay="12500"/>
                            </p:stCondLst>
                            <p:childTnLst>
                              <p:par>
                                <p:cTn id="175" presetID="22" presetClass="entr" presetSubtype="1" fill="hold" grpId="0" nodeType="afterEffect">
                                  <p:stCondLst>
                                    <p:cond delay="0"/>
                                  </p:stCondLst>
                                  <p:childTnLst>
                                    <p:set>
                                      <p:cBhvr>
                                        <p:cTn id="176" dur="1" fill="hold">
                                          <p:stCondLst>
                                            <p:cond delay="0"/>
                                          </p:stCondLst>
                                        </p:cTn>
                                        <p:tgtEl>
                                          <p:spTgt spid="25"/>
                                        </p:tgtEl>
                                        <p:attrNameLst>
                                          <p:attrName>style.visibility</p:attrName>
                                        </p:attrNameLst>
                                      </p:cBhvr>
                                      <p:to>
                                        <p:strVal val="visible"/>
                                      </p:to>
                                    </p:set>
                                    <p:animEffect transition="in" filter="wipe(up)">
                                      <p:cBhvr>
                                        <p:cTn id="17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animBg="1"/>
      <p:bldP spid="10" grpId="0" animBg="1"/>
      <p:bldP spid="23" grpId="0" animBg="1"/>
      <p:bldP spid="24" grpId="0" animBg="1"/>
      <p:bldP spid="25" grpId="0"/>
      <p:bldP spid="26" grpId="0" animBg="1"/>
      <p:bldP spid="27" grpId="0"/>
      <p:bldP spid="30" grpId="0" animBg="1"/>
      <p:bldP spid="31" grpId="0" animBg="1"/>
      <p:bldP spid="33" grpId="0" animBg="1"/>
      <p:bldP spid="35" grpId="0" animBg="1"/>
      <p:bldP spid="36" grpId="0" animBg="1"/>
      <p:bldP spid="38" grpId="0" animBg="1"/>
      <p:bldP spid="40" grpId="0" animBg="1"/>
      <p:bldP spid="41" grpId="0" animBg="1"/>
      <p:bldP spid="43" grpId="0" animBg="1"/>
      <p:bldP spid="45" grpId="0" animBg="1"/>
      <p:bldP spid="46" grpId="0" animBg="1"/>
      <p:bldP spid="48" grpId="0" animBg="1"/>
      <p:bldP spid="50" grpId="0" animBg="1"/>
      <p:bldP spid="51" grpId="0" animBg="1"/>
      <p:bldP spid="5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1762</TotalTime>
  <Words>1335</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367</cp:revision>
  <dcterms:created xsi:type="dcterms:W3CDTF">2016-09-28T22:08:47Z</dcterms:created>
  <dcterms:modified xsi:type="dcterms:W3CDTF">2019-03-29T17:27:51Z</dcterms:modified>
</cp:coreProperties>
</file>