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68F"/>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850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solidFill>
            <a:schemeClr val="bg1"/>
          </a:solidFill>
          <a:scene3d>
            <a:camera prst="orthographicFront">
              <a:rot lat="0" lon="0" rev="0"/>
            </a:camera>
            <a:lightRig rig="glow" dir="t">
              <a:rot lat="0" lon="0" rev="4800000"/>
            </a:lightRig>
          </a:scene3d>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solidFill>
            <a:schemeClr val="bg1"/>
          </a:solidFill>
          <a:scene3d>
            <a:camera prst="orthographicFront">
              <a:rot lat="0" lon="0" rev="0"/>
            </a:camera>
            <a:lightRig rig="glow" dir="t">
              <a:rot lat="0" lon="0" rev="4800000"/>
            </a:lightRig>
          </a:scene3d>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8397B1"/>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4D4D4D"/>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00B0F0"/>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solidFill>
                <a:srgbClr val="EF3425"/>
              </a:solid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solidFill>
              <a:srgbClr val="EF3425"/>
            </a:solid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4D4D4D"/>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480679"/>
          </a:xfrm>
          <a:prstGeom prst="rect">
            <a:avLst/>
          </a:prstGeom>
          <a:noFill/>
        </p:spPr>
        <p:txBody>
          <a:bodyPr wrap="square" rtlCol="0">
            <a:spAutoFit/>
          </a:bodyPr>
          <a:lstStyle/>
          <a:p>
            <a:pPr defTabSz="1219170">
              <a:spcBef>
                <a:spcPct val="20000"/>
              </a:spcBef>
              <a:defRPr/>
            </a:pPr>
            <a:r>
              <a:rPr lang="en-US" sz="2000" dirty="0">
                <a:solidFill>
                  <a:srgbClr val="8397B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480679"/>
          </a:xfrm>
          <a:prstGeom prst="rect">
            <a:avLst/>
          </a:prstGeom>
          <a:noFill/>
        </p:spPr>
        <p:txBody>
          <a:bodyPr wrap="square" rtlCol="0">
            <a:spAutoFit/>
          </a:bodyPr>
          <a:lstStyle/>
          <a:p>
            <a:pPr algn="r" defTabSz="1219170">
              <a:spcBef>
                <a:spcPct val="20000"/>
              </a:spcBef>
              <a:defRPr/>
            </a:pPr>
            <a:r>
              <a:rPr lang="en-US" sz="2000" dirty="0">
                <a:solidFill>
                  <a:srgbClr val="EF3425"/>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defTabSz="1219170">
              <a:spcBef>
                <a:spcPct val="20000"/>
              </a:spcBef>
              <a:defRPr/>
            </a:pPr>
            <a:endParaRPr lang="en-US" sz="4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D4D4D"/>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C4C08A62-E762-458C-9014-FC55362782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2111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1760</TotalTime>
  <Words>1500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2019-03-29T17:25:00Z</dcterms:modified>
</cp:coreProperties>
</file>