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768F"/>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48503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179">
            <a:extLst>
              <a:ext uri="{FF2B5EF4-FFF2-40B4-BE49-F238E27FC236}">
                <a16:creationId xmlns:a16="http://schemas.microsoft.com/office/drawing/2014/main" id="{540FE9E5-8514-429D-A911-D2700B73AE5A}"/>
              </a:ext>
            </a:extLst>
          </p:cNvPr>
          <p:cNvGrpSpPr>
            <a:grpSpLocks noChangeAspect="1"/>
          </p:cNvGrpSpPr>
          <p:nvPr/>
        </p:nvGrpSpPr>
        <p:grpSpPr>
          <a:xfrm>
            <a:off x="4876800" y="2408190"/>
            <a:ext cx="714567" cy="1828800"/>
            <a:chOff x="5054600" y="1652588"/>
            <a:chExt cx="187325" cy="479424"/>
          </a:xfrm>
          <a:solidFill>
            <a:schemeClr val="bg1"/>
          </a:solidFill>
          <a:scene3d>
            <a:camera prst="orthographicFront">
              <a:rot lat="0" lon="0" rev="0"/>
            </a:camera>
            <a:lightRig rig="glow" dir="t">
              <a:rot lat="0" lon="0" rev="4800000"/>
            </a:lightRig>
          </a:scene3d>
        </p:grpSpPr>
        <p:sp>
          <p:nvSpPr>
            <p:cNvPr id="9" name="Freeform 96">
              <a:extLst>
                <a:ext uri="{FF2B5EF4-FFF2-40B4-BE49-F238E27FC236}">
                  <a16:creationId xmlns:a16="http://schemas.microsoft.com/office/drawing/2014/main" id="{5E71E148-E7A6-499F-9449-464B9F90D68E}"/>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sp>
          <p:nvSpPr>
            <p:cNvPr id="10" name="Oval 97">
              <a:extLst>
                <a:ext uri="{FF2B5EF4-FFF2-40B4-BE49-F238E27FC236}">
                  <a16:creationId xmlns:a16="http://schemas.microsoft.com/office/drawing/2014/main" id="{CD80B78E-55E7-47D5-B3F2-5AA8C60327E8}"/>
                </a:ext>
              </a:extLst>
            </p:cNvPr>
            <p:cNvSpPr>
              <a:spLocks noChangeArrowheads="1"/>
            </p:cNvSpPr>
            <p:nvPr/>
          </p:nvSpPr>
          <p:spPr bwMode="auto">
            <a:xfrm>
              <a:off x="5110163" y="1652588"/>
              <a:ext cx="74613" cy="76200"/>
            </a:xfrm>
            <a:prstGeom prst="ellipse">
              <a:avLst/>
            </a:pr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1" name="Group 184">
            <a:extLst>
              <a:ext uri="{FF2B5EF4-FFF2-40B4-BE49-F238E27FC236}">
                <a16:creationId xmlns:a16="http://schemas.microsoft.com/office/drawing/2014/main" id="{086096A3-96D6-4315-BCCB-1CBDADF162D7}"/>
              </a:ext>
            </a:extLst>
          </p:cNvPr>
          <p:cNvGrpSpPr>
            <a:grpSpLocks noChangeAspect="1"/>
          </p:cNvGrpSpPr>
          <p:nvPr/>
        </p:nvGrpSpPr>
        <p:grpSpPr>
          <a:xfrm>
            <a:off x="6289998" y="2408190"/>
            <a:ext cx="851858" cy="1828800"/>
            <a:chOff x="6213475" y="1668463"/>
            <a:chExt cx="227013" cy="487362"/>
          </a:xfrm>
          <a:solidFill>
            <a:schemeClr val="bg1"/>
          </a:solidFill>
          <a:scene3d>
            <a:camera prst="orthographicFront">
              <a:rot lat="0" lon="0" rev="0"/>
            </a:camera>
            <a:lightRig rig="glow" dir="t">
              <a:rot lat="0" lon="0" rev="4800000"/>
            </a:lightRig>
          </a:scene3d>
        </p:grpSpPr>
        <p:sp>
          <p:nvSpPr>
            <p:cNvPr id="12" name="Oval 98">
              <a:extLst>
                <a:ext uri="{FF2B5EF4-FFF2-40B4-BE49-F238E27FC236}">
                  <a16:creationId xmlns:a16="http://schemas.microsoft.com/office/drawing/2014/main" id="{ECFEE712-600D-4569-BC2F-898E472D9A68}"/>
                </a:ext>
              </a:extLst>
            </p:cNvPr>
            <p:cNvSpPr>
              <a:spLocks noChangeArrowheads="1"/>
            </p:cNvSpPr>
            <p:nvPr/>
          </p:nvSpPr>
          <p:spPr bwMode="auto">
            <a:xfrm>
              <a:off x="6291263" y="1668463"/>
              <a:ext cx="73025" cy="73025"/>
            </a:xfrm>
            <a:prstGeom prst="ellipse">
              <a:avLst/>
            </a:pr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99">
              <a:extLst>
                <a:ext uri="{FF2B5EF4-FFF2-40B4-BE49-F238E27FC236}">
                  <a16:creationId xmlns:a16="http://schemas.microsoft.com/office/drawing/2014/main" id="{04E4681C-F4C9-401C-977D-36ACB4B6BD02}"/>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grpSp>
      <p:sp>
        <p:nvSpPr>
          <p:cNvPr id="14" name="Freeform: Shape 13">
            <a:extLst>
              <a:ext uri="{FF2B5EF4-FFF2-40B4-BE49-F238E27FC236}">
                <a16:creationId xmlns:a16="http://schemas.microsoft.com/office/drawing/2014/main" id="{58C4E0F7-2C51-469D-B082-8AC15D6D1A26}"/>
              </a:ext>
            </a:extLst>
          </p:cNvPr>
          <p:cNvSpPr/>
          <p:nvPr/>
        </p:nvSpPr>
        <p:spPr>
          <a:xfrm>
            <a:off x="748404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0B3907F-EF2B-435E-BAF5-123A5C2A9D4C}"/>
              </a:ext>
            </a:extLst>
          </p:cNvPr>
          <p:cNvGrpSpPr/>
          <p:nvPr/>
        </p:nvGrpSpPr>
        <p:grpSpPr>
          <a:xfrm>
            <a:off x="7484049" y="2408191"/>
            <a:ext cx="580397" cy="2229422"/>
            <a:chOff x="3048000" y="3048000"/>
            <a:chExt cx="914401" cy="3048000"/>
          </a:xfrm>
          <a:solidFill>
            <a:srgbClr val="8397B1"/>
          </a:solidFill>
        </p:grpSpPr>
        <p:grpSp>
          <p:nvGrpSpPr>
            <p:cNvPr id="16" name="Group 15">
              <a:extLst>
                <a:ext uri="{FF2B5EF4-FFF2-40B4-BE49-F238E27FC236}">
                  <a16:creationId xmlns:a16="http://schemas.microsoft.com/office/drawing/2014/main" id="{4088D872-2895-47CD-887F-3AD69559340C}"/>
                </a:ext>
              </a:extLst>
            </p:cNvPr>
            <p:cNvGrpSpPr/>
            <p:nvPr/>
          </p:nvGrpSpPr>
          <p:grpSpPr>
            <a:xfrm>
              <a:off x="3048000" y="3048000"/>
              <a:ext cx="914400" cy="3048000"/>
              <a:chOff x="3048000" y="1310640"/>
              <a:chExt cx="914400" cy="4738861"/>
            </a:xfrm>
            <a:grpFill/>
          </p:grpSpPr>
          <p:sp>
            <p:nvSpPr>
              <p:cNvPr id="18" name="Oval 17">
                <a:extLst>
                  <a:ext uri="{FF2B5EF4-FFF2-40B4-BE49-F238E27FC236}">
                    <a16:creationId xmlns:a16="http://schemas.microsoft.com/office/drawing/2014/main" id="{64970CC7-F428-40F1-B4A6-62908EE2E75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8FB94A55-E59F-4F4C-AE31-B4FA025836C9}"/>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 Box 10">
              <a:extLst>
                <a:ext uri="{FF2B5EF4-FFF2-40B4-BE49-F238E27FC236}">
                  <a16:creationId xmlns:a16="http://schemas.microsoft.com/office/drawing/2014/main" id="{0BDFE4F1-7845-4E54-B84C-16FE3872E1F3}"/>
                </a:ext>
              </a:extLst>
            </p:cNvPr>
            <p:cNvSpPr txBox="1">
              <a:spLocks noChangeArrowheads="1"/>
            </p:cNvSpPr>
            <p:nvPr/>
          </p:nvSpPr>
          <p:spPr bwMode="auto">
            <a:xfrm>
              <a:off x="3048000" y="3195743"/>
              <a:ext cx="914401" cy="378705"/>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62%</a:t>
              </a:r>
              <a:endParaRPr lang="en-US" sz="1400" dirty="0">
                <a:solidFill>
                  <a:schemeClr val="bg1"/>
                </a:solidFill>
                <a:latin typeface="Lato"/>
              </a:endParaRPr>
            </a:p>
          </p:txBody>
        </p:sp>
      </p:grpSp>
      <p:grpSp>
        <p:nvGrpSpPr>
          <p:cNvPr id="20" name="Group 19">
            <a:extLst>
              <a:ext uri="{FF2B5EF4-FFF2-40B4-BE49-F238E27FC236}">
                <a16:creationId xmlns:a16="http://schemas.microsoft.com/office/drawing/2014/main" id="{F99330EC-EDD9-489F-B5E8-75CF891EA7BD}"/>
              </a:ext>
            </a:extLst>
          </p:cNvPr>
          <p:cNvGrpSpPr/>
          <p:nvPr/>
        </p:nvGrpSpPr>
        <p:grpSpPr>
          <a:xfrm>
            <a:off x="7484049" y="3912115"/>
            <a:ext cx="580396" cy="860923"/>
            <a:chOff x="6781800" y="2978741"/>
            <a:chExt cx="914400" cy="1356361"/>
          </a:xfrm>
        </p:grpSpPr>
        <p:sp>
          <p:nvSpPr>
            <p:cNvPr id="21" name="Freeform: Shape 20">
              <a:extLst>
                <a:ext uri="{FF2B5EF4-FFF2-40B4-BE49-F238E27FC236}">
                  <a16:creationId xmlns:a16="http://schemas.microsoft.com/office/drawing/2014/main" id="{4433C779-094D-4A0E-A619-8F791BF4122E}"/>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 Box 10">
              <a:extLst>
                <a:ext uri="{FF2B5EF4-FFF2-40B4-BE49-F238E27FC236}">
                  <a16:creationId xmlns:a16="http://schemas.microsoft.com/office/drawing/2014/main" id="{BA56D51B-DE27-47BE-A877-D1B95C79B41B}"/>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rgbClr val="4D4D4D"/>
                  </a:solidFill>
                  <a:latin typeface="Candara" panose="020E0502030303020204" pitchFamily="34" charset="0"/>
                </a:rPr>
                <a:t>LOREM IPSUM</a:t>
              </a:r>
            </a:p>
          </p:txBody>
        </p:sp>
      </p:grpSp>
      <p:sp>
        <p:nvSpPr>
          <p:cNvPr id="26" name="Freeform: Shape 25">
            <a:extLst>
              <a:ext uri="{FF2B5EF4-FFF2-40B4-BE49-F238E27FC236}">
                <a16:creationId xmlns:a16="http://schemas.microsoft.com/office/drawing/2014/main" id="{72420F95-4838-4B6C-ACF8-C7CB4299BFC6}"/>
              </a:ext>
            </a:extLst>
          </p:cNvPr>
          <p:cNvSpPr/>
          <p:nvPr/>
        </p:nvSpPr>
        <p:spPr>
          <a:xfrm>
            <a:off x="369358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8AB2E073-252A-4910-BB19-10B802470FE9}"/>
              </a:ext>
            </a:extLst>
          </p:cNvPr>
          <p:cNvGrpSpPr/>
          <p:nvPr/>
        </p:nvGrpSpPr>
        <p:grpSpPr>
          <a:xfrm>
            <a:off x="3693589" y="3073731"/>
            <a:ext cx="580397" cy="1563881"/>
            <a:chOff x="3048000" y="3048000"/>
            <a:chExt cx="914401" cy="3048000"/>
          </a:xfrm>
          <a:solidFill>
            <a:srgbClr val="00B0F0"/>
          </a:solidFill>
        </p:grpSpPr>
        <p:grpSp>
          <p:nvGrpSpPr>
            <p:cNvPr id="31" name="Group 30">
              <a:extLst>
                <a:ext uri="{FF2B5EF4-FFF2-40B4-BE49-F238E27FC236}">
                  <a16:creationId xmlns:a16="http://schemas.microsoft.com/office/drawing/2014/main" id="{AAD33F27-6985-47EE-A78E-287C00BFEF3E}"/>
                </a:ext>
              </a:extLst>
            </p:cNvPr>
            <p:cNvGrpSpPr/>
            <p:nvPr/>
          </p:nvGrpSpPr>
          <p:grpSpPr>
            <a:xfrm>
              <a:off x="3048000" y="3048000"/>
              <a:ext cx="914400" cy="3048000"/>
              <a:chOff x="3048000" y="1310640"/>
              <a:chExt cx="914400" cy="4738861"/>
            </a:xfrm>
            <a:grpFill/>
          </p:grpSpPr>
          <p:sp>
            <p:nvSpPr>
              <p:cNvPr id="33" name="Oval 32">
                <a:extLst>
                  <a:ext uri="{FF2B5EF4-FFF2-40B4-BE49-F238E27FC236}">
                    <a16:creationId xmlns:a16="http://schemas.microsoft.com/office/drawing/2014/main" id="{0D2951A1-D0D8-4A04-85C8-00776F622610}"/>
                  </a:ext>
                </a:extLst>
              </p:cNvPr>
              <p:cNvSpPr/>
              <p:nvPr/>
            </p:nvSpPr>
            <p:spPr>
              <a:xfrm>
                <a:off x="3048000" y="1310640"/>
                <a:ext cx="914400" cy="274434"/>
              </a:xfrm>
              <a:prstGeom prst="ellipse">
                <a:avLst/>
              </a:prstGeom>
              <a:solidFill>
                <a:srgbClr val="EF3425"/>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2CB5270-F68E-4DDF-AE0B-DEDB21DCE673}"/>
                  </a:ext>
                </a:extLst>
              </p:cNvPr>
              <p:cNvSpPr/>
              <p:nvPr/>
            </p:nvSpPr>
            <p:spPr>
              <a:xfrm>
                <a:off x="3048000" y="1447801"/>
                <a:ext cx="914400" cy="46017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 Box 10">
              <a:extLst>
                <a:ext uri="{FF2B5EF4-FFF2-40B4-BE49-F238E27FC236}">
                  <a16:creationId xmlns:a16="http://schemas.microsoft.com/office/drawing/2014/main" id="{7326CBE0-8587-4DA1-835C-00BBF352025A}"/>
                </a:ext>
              </a:extLst>
            </p:cNvPr>
            <p:cNvSpPr txBox="1">
              <a:spLocks noChangeArrowheads="1"/>
            </p:cNvSpPr>
            <p:nvPr/>
          </p:nvSpPr>
          <p:spPr bwMode="auto">
            <a:xfrm>
              <a:off x="3048000" y="3195744"/>
              <a:ext cx="914401" cy="539870"/>
            </a:xfrm>
            <a:prstGeom prst="rect">
              <a:avLst/>
            </a:prstGeom>
            <a:solidFill>
              <a:srgbClr val="EF3425"/>
            </a:solid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34%</a:t>
              </a:r>
              <a:endParaRPr lang="en-US" sz="1400" dirty="0">
                <a:solidFill>
                  <a:schemeClr val="bg1"/>
                </a:solidFill>
                <a:latin typeface="Lato"/>
              </a:endParaRPr>
            </a:p>
          </p:txBody>
        </p:sp>
      </p:grpSp>
      <p:grpSp>
        <p:nvGrpSpPr>
          <p:cNvPr id="28" name="Group 27">
            <a:extLst>
              <a:ext uri="{FF2B5EF4-FFF2-40B4-BE49-F238E27FC236}">
                <a16:creationId xmlns:a16="http://schemas.microsoft.com/office/drawing/2014/main" id="{E812F02E-1C91-4C9C-9617-11B43D776DDA}"/>
              </a:ext>
            </a:extLst>
          </p:cNvPr>
          <p:cNvGrpSpPr/>
          <p:nvPr/>
        </p:nvGrpSpPr>
        <p:grpSpPr>
          <a:xfrm>
            <a:off x="3693589" y="3912115"/>
            <a:ext cx="580396" cy="860923"/>
            <a:chOff x="6781800" y="2978741"/>
            <a:chExt cx="914400" cy="1356361"/>
          </a:xfrm>
        </p:grpSpPr>
        <p:sp>
          <p:nvSpPr>
            <p:cNvPr id="29" name="Freeform: Shape 28">
              <a:extLst>
                <a:ext uri="{FF2B5EF4-FFF2-40B4-BE49-F238E27FC236}">
                  <a16:creationId xmlns:a16="http://schemas.microsoft.com/office/drawing/2014/main" id="{C3BAF8B7-8CB7-48C3-BE97-0C9A7D83A963}"/>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5FA2F5D6-D3B3-492E-B960-556D3E50F197}"/>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rgbClr val="4D4D4D"/>
                  </a:solidFill>
                  <a:latin typeface="Candara" panose="020E0502030303020204" pitchFamily="34" charset="0"/>
                </a:rPr>
                <a:t>LOREM IPSUM</a:t>
              </a:r>
            </a:p>
          </p:txBody>
        </p:sp>
      </p:grpSp>
      <p:sp>
        <p:nvSpPr>
          <p:cNvPr id="35" name="TextBox 34">
            <a:extLst>
              <a:ext uri="{FF2B5EF4-FFF2-40B4-BE49-F238E27FC236}">
                <a16:creationId xmlns:a16="http://schemas.microsoft.com/office/drawing/2014/main" id="{B7AB243E-D107-4816-B42C-67BF29442B31}"/>
              </a:ext>
            </a:extLst>
          </p:cNvPr>
          <p:cNvSpPr txBox="1"/>
          <p:nvPr/>
        </p:nvSpPr>
        <p:spPr>
          <a:xfrm>
            <a:off x="8350383" y="2007022"/>
            <a:ext cx="2193855" cy="2480679"/>
          </a:xfrm>
          <a:prstGeom prst="rect">
            <a:avLst/>
          </a:prstGeom>
          <a:noFill/>
        </p:spPr>
        <p:txBody>
          <a:bodyPr wrap="square" rtlCol="0">
            <a:spAutoFit/>
          </a:bodyPr>
          <a:lstStyle/>
          <a:p>
            <a:pPr defTabSz="1219170">
              <a:spcBef>
                <a:spcPct val="20000"/>
              </a:spcBef>
              <a:defRPr/>
            </a:pPr>
            <a:r>
              <a:rPr lang="en-US" sz="2000" dirty="0">
                <a:solidFill>
                  <a:srgbClr val="8397B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5FE802A5-A1D4-4CA7-B7FA-91D931B664DD}"/>
              </a:ext>
            </a:extLst>
          </p:cNvPr>
          <p:cNvSpPr txBox="1"/>
          <p:nvPr/>
        </p:nvSpPr>
        <p:spPr>
          <a:xfrm>
            <a:off x="1297268" y="2042572"/>
            <a:ext cx="2193855" cy="2480679"/>
          </a:xfrm>
          <a:prstGeom prst="rect">
            <a:avLst/>
          </a:prstGeom>
          <a:noFill/>
        </p:spPr>
        <p:txBody>
          <a:bodyPr wrap="square" rtlCol="0">
            <a:spAutoFit/>
          </a:bodyPr>
          <a:lstStyle/>
          <a:p>
            <a:pPr algn="r" defTabSz="1219170">
              <a:spcBef>
                <a:spcPct val="20000"/>
              </a:spcBef>
              <a:defRPr/>
            </a:pPr>
            <a:r>
              <a:rPr lang="en-US" sz="2000" dirty="0">
                <a:solidFill>
                  <a:srgbClr val="EF3425"/>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defTabSz="1219170">
              <a:spcBef>
                <a:spcPct val="20000"/>
              </a:spcBef>
              <a:defRPr/>
            </a:pPr>
            <a:endParaRPr lang="en-US" sz="4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8" name="Block Arc 37">
            <a:extLst>
              <a:ext uri="{FF2B5EF4-FFF2-40B4-BE49-F238E27FC236}">
                <a16:creationId xmlns:a16="http://schemas.microsoft.com/office/drawing/2014/main" id="{9F8AFEAD-34EE-402E-A3C7-AD30FB2EF358}"/>
              </a:ext>
            </a:extLst>
          </p:cNvPr>
          <p:cNvSpPr>
            <a:spLocks noChangeAspect="1"/>
          </p:cNvSpPr>
          <p:nvPr/>
        </p:nvSpPr>
        <p:spPr>
          <a:xfrm rot="16200000" flipH="1">
            <a:off x="5088722" y="4906394"/>
            <a:ext cx="1737416" cy="1737360"/>
          </a:xfrm>
          <a:prstGeom prst="blockArc">
            <a:avLst>
              <a:gd name="adj1" fmla="val 16124245"/>
              <a:gd name="adj2" fmla="val 10822413"/>
              <a:gd name="adj3" fmla="val 14427"/>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9" name="Oval 38">
            <a:extLst>
              <a:ext uri="{FF2B5EF4-FFF2-40B4-BE49-F238E27FC236}">
                <a16:creationId xmlns:a16="http://schemas.microsoft.com/office/drawing/2014/main" id="{14648A89-A7A7-4EF5-A569-D2244EF1B02F}"/>
              </a:ext>
            </a:extLst>
          </p:cNvPr>
          <p:cNvSpPr>
            <a:spLocks noChangeAspect="1"/>
          </p:cNvSpPr>
          <p:nvPr/>
        </p:nvSpPr>
        <p:spPr>
          <a:xfrm>
            <a:off x="5500245" y="5317873"/>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D4D4D"/>
                </a:solidFill>
                <a:latin typeface="Lato"/>
              </a:rPr>
              <a:t>80%</a:t>
            </a:r>
          </a:p>
        </p:txBody>
      </p:sp>
      <p:sp>
        <p:nvSpPr>
          <p:cNvPr id="40" name="TextBox 39">
            <a:extLst>
              <a:ext uri="{FF2B5EF4-FFF2-40B4-BE49-F238E27FC236}">
                <a16:creationId xmlns:a16="http://schemas.microsoft.com/office/drawing/2014/main" id="{0711BC6E-CCDB-4E51-AA55-045FB27A729C}"/>
              </a:ext>
            </a:extLst>
          </p:cNvPr>
          <p:cNvSpPr txBox="1"/>
          <p:nvPr/>
        </p:nvSpPr>
        <p:spPr>
          <a:xfrm>
            <a:off x="7060760" y="5046986"/>
            <a:ext cx="4725795"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Box 40">
            <a:extLst>
              <a:ext uri="{FF2B5EF4-FFF2-40B4-BE49-F238E27FC236}">
                <a16:creationId xmlns:a16="http://schemas.microsoft.com/office/drawing/2014/main" id="{6C968D4F-9404-4541-BDBB-001D2BB36B36}"/>
              </a:ext>
            </a:extLst>
          </p:cNvPr>
          <p:cNvSpPr txBox="1"/>
          <p:nvPr/>
        </p:nvSpPr>
        <p:spPr>
          <a:xfrm>
            <a:off x="154135" y="5050127"/>
            <a:ext cx="4725795" cy="1292662"/>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62F4CBE9-C0BF-454D-918A-196B6F011AC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2" name="Picture 41">
            <a:hlinkClick r:id="rId2"/>
            <a:extLst>
              <a:ext uri="{FF2B5EF4-FFF2-40B4-BE49-F238E27FC236}">
                <a16:creationId xmlns:a16="http://schemas.microsoft.com/office/drawing/2014/main" id="{C4C08A62-E762-458C-9014-FC55362782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2111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par>
                                <p:cTn id="15" presetID="3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000" fill="hold"/>
                                        <p:tgtEl>
                                          <p:spTgt spid="11"/>
                                        </p:tgtEl>
                                        <p:attrNameLst>
                                          <p:attrName>ppt_w</p:attrName>
                                        </p:attrNameLst>
                                      </p:cBhvr>
                                      <p:tavLst>
                                        <p:tav tm="0">
                                          <p:val>
                                            <p:fltVal val="0"/>
                                          </p:val>
                                        </p:tav>
                                        <p:tav tm="100000">
                                          <p:val>
                                            <p:strVal val="#ppt_w"/>
                                          </p:val>
                                        </p:tav>
                                      </p:tavLst>
                                    </p:anim>
                                    <p:anim calcmode="lin" valueType="num">
                                      <p:cBhvr>
                                        <p:cTn id="18" dur="1000" fill="hold"/>
                                        <p:tgtEl>
                                          <p:spTgt spid="11"/>
                                        </p:tgtEl>
                                        <p:attrNameLst>
                                          <p:attrName>ppt_h</p:attrName>
                                        </p:attrNameLst>
                                      </p:cBhvr>
                                      <p:tavLst>
                                        <p:tav tm="0">
                                          <p:val>
                                            <p:fltVal val="0"/>
                                          </p:val>
                                        </p:tav>
                                        <p:tav tm="100000">
                                          <p:val>
                                            <p:strVal val="#ppt_h"/>
                                          </p:val>
                                        </p:tav>
                                      </p:tavLst>
                                    </p:anim>
                                    <p:anim calcmode="lin" valueType="num">
                                      <p:cBhvr>
                                        <p:cTn id="19" dur="1000" fill="hold"/>
                                        <p:tgtEl>
                                          <p:spTgt spid="11"/>
                                        </p:tgtEl>
                                        <p:attrNameLst>
                                          <p:attrName>style.rotation</p:attrName>
                                        </p:attrNameLst>
                                      </p:cBhvr>
                                      <p:tavLst>
                                        <p:tav tm="0">
                                          <p:val>
                                            <p:fltVal val="90"/>
                                          </p:val>
                                        </p:tav>
                                        <p:tav tm="100000">
                                          <p:val>
                                            <p:fltVal val="0"/>
                                          </p:val>
                                        </p:tav>
                                      </p:tavLst>
                                    </p:anim>
                                    <p:animEffect transition="in" filter="fade">
                                      <p:cBhvr>
                                        <p:cTn id="20" dur="10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par>
                                <p:cTn id="27" presetID="53" presetClass="entr" presetSubtype="16"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childTnLst>
                          </p:cTn>
                        </p:par>
                        <p:par>
                          <p:cTn id="32" fill="hold">
                            <p:stCondLst>
                              <p:cond delay="2000"/>
                            </p:stCondLst>
                            <p:childTnLst>
                              <p:par>
                                <p:cTn id="33" presetID="22" presetClass="entr" presetSubtype="4"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childTnLst>
                          </p:cTn>
                        </p:par>
                        <p:par>
                          <p:cTn id="36" fill="hold">
                            <p:stCondLst>
                              <p:cond delay="2500"/>
                            </p:stCondLst>
                            <p:childTnLst>
                              <p:par>
                                <p:cTn id="37" presetID="42" presetClass="entr" presetSubtype="0"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1000"/>
                                        <p:tgtEl>
                                          <p:spTgt spid="37"/>
                                        </p:tgtEl>
                                      </p:cBhvr>
                                    </p:animEffect>
                                    <p:anim calcmode="lin" valueType="num">
                                      <p:cBhvr>
                                        <p:cTn id="40" dur="1000" fill="hold"/>
                                        <p:tgtEl>
                                          <p:spTgt spid="37"/>
                                        </p:tgtEl>
                                        <p:attrNameLst>
                                          <p:attrName>ppt_x</p:attrName>
                                        </p:attrNameLst>
                                      </p:cBhvr>
                                      <p:tavLst>
                                        <p:tav tm="0">
                                          <p:val>
                                            <p:strVal val="#ppt_x"/>
                                          </p:val>
                                        </p:tav>
                                        <p:tav tm="100000">
                                          <p:val>
                                            <p:strVal val="#ppt_x"/>
                                          </p:val>
                                        </p:tav>
                                      </p:tavLst>
                                    </p:anim>
                                    <p:anim calcmode="lin" valueType="num">
                                      <p:cBhvr>
                                        <p:cTn id="41" dur="1000" fill="hold"/>
                                        <p:tgtEl>
                                          <p:spTgt spid="37"/>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par>
                                <p:cTn id="48" presetID="53" presetClass="entr" presetSubtype="16"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childTnLst>
                          </p:cTn>
                        </p:par>
                        <p:par>
                          <p:cTn id="53" fill="hold">
                            <p:stCondLst>
                              <p:cond delay="4000"/>
                            </p:stCondLst>
                            <p:childTnLst>
                              <p:par>
                                <p:cTn id="54" presetID="22" presetClass="entr" presetSubtype="4" fill="hold"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500"/>
                                        <p:tgtEl>
                                          <p:spTgt spid="15"/>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1000"/>
                                        <p:tgtEl>
                                          <p:spTgt spid="35"/>
                                        </p:tgtEl>
                                      </p:cBhvr>
                                    </p:animEffect>
                                    <p:anim calcmode="lin" valueType="num">
                                      <p:cBhvr>
                                        <p:cTn id="61" dur="1000" fill="hold"/>
                                        <p:tgtEl>
                                          <p:spTgt spid="35"/>
                                        </p:tgtEl>
                                        <p:attrNameLst>
                                          <p:attrName>ppt_x</p:attrName>
                                        </p:attrNameLst>
                                      </p:cBhvr>
                                      <p:tavLst>
                                        <p:tav tm="0">
                                          <p:val>
                                            <p:strVal val="#ppt_x"/>
                                          </p:val>
                                        </p:tav>
                                        <p:tav tm="100000">
                                          <p:val>
                                            <p:strVal val="#ppt_x"/>
                                          </p:val>
                                        </p:tav>
                                      </p:tavLst>
                                    </p:anim>
                                    <p:anim calcmode="lin" valueType="num">
                                      <p:cBhvr>
                                        <p:cTn id="62" dur="1000" fill="hold"/>
                                        <p:tgtEl>
                                          <p:spTgt spid="3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6000"/>
                            </p:stCondLst>
                            <p:childTnLst>
                              <p:par>
                                <p:cTn id="70" presetID="21" presetClass="entr" presetSubtype="1"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heel(1)">
                                      <p:cBhvr>
                                        <p:cTn id="72" dur="2000"/>
                                        <p:tgtEl>
                                          <p:spTgt spid="38"/>
                                        </p:tgtEl>
                                      </p:cBhvr>
                                    </p:animEffect>
                                  </p:childTnLst>
                                </p:cTn>
                              </p:par>
                            </p:childTnLst>
                          </p:cTn>
                        </p:par>
                        <p:par>
                          <p:cTn id="73" fill="hold">
                            <p:stCondLst>
                              <p:cond delay="8000"/>
                            </p:stCondLst>
                            <p:childTnLst>
                              <p:par>
                                <p:cTn id="74" presetID="22" presetClass="entr" presetSubtype="2" fill="hold" grpId="0" nodeType="after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wipe(right)">
                                      <p:cBhvr>
                                        <p:cTn id="76" dur="1000"/>
                                        <p:tgtEl>
                                          <p:spTgt spid="41"/>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6" grpId="0" animBg="1"/>
      <p:bldP spid="35" grpId="0"/>
      <p:bldP spid="37" grpId="0"/>
      <p:bldP spid="38" grpId="0" animBg="1"/>
      <p:bldP spid="39" grpId="0" animBg="1"/>
      <p:bldP spid="40" grpId="0"/>
      <p:bldP spid="41"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1760</TotalTime>
  <Words>1500</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2019-03-29T17:25:00Z</dcterms:modified>
</cp:coreProperties>
</file>