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32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EF342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EF342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8397B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2C3749"/>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8397B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2C374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dirty="0">
                <a:solidFill>
                  <a:srgbClr val="2C3749"/>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hlinkClick r:id="rId3"/>
            <a:extLst>
              <a:ext uri="{FF2B5EF4-FFF2-40B4-BE49-F238E27FC236}">
                <a16:creationId xmlns:a16="http://schemas.microsoft.com/office/drawing/2014/main" id="{84AE14DD-8B6C-48E3-A63E-CFA3A9B0F2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7287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2019-03-29T17:24:01Z</dcterms:modified>
</cp:coreProperties>
</file>