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68F"/>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435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F0C25E-7F26-45C6-A68C-47255F5EE279}"/>
              </a:ext>
            </a:extLst>
          </p:cNvPr>
          <p:cNvGrpSpPr>
            <a:grpSpLocks noChangeAspect="1"/>
          </p:cNvGrpSpPr>
          <p:nvPr/>
        </p:nvGrpSpPr>
        <p:grpSpPr>
          <a:xfrm>
            <a:off x="9006840" y="2058819"/>
            <a:ext cx="2651760" cy="2651760"/>
            <a:chOff x="8915400" y="1143000"/>
            <a:chExt cx="2209800" cy="2209800"/>
          </a:xfrm>
          <a:solidFill>
            <a:srgbClr val="548235"/>
          </a:solidFill>
        </p:grpSpPr>
        <p:sp>
          <p:nvSpPr>
            <p:cNvPr id="18" name="Freeform: Shape 17">
              <a:extLst>
                <a:ext uri="{FF2B5EF4-FFF2-40B4-BE49-F238E27FC236}">
                  <a16:creationId xmlns:a16="http://schemas.microsoft.com/office/drawing/2014/main" id="{56ECFC2B-2620-4B7C-9FA8-BA48A5FC75B1}"/>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C1D7101D-7395-4D9C-BF30-4CA695A703C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2C3749"/>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099EBA45-9A5E-473F-B01D-9C8AA9EECD8E}"/>
              </a:ext>
            </a:extLst>
          </p:cNvPr>
          <p:cNvSpPr txBox="1"/>
          <p:nvPr/>
        </p:nvSpPr>
        <p:spPr>
          <a:xfrm>
            <a:off x="9588674" y="2279306"/>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#4</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7" name="Oval 62">
            <a:extLst>
              <a:ext uri="{FF2B5EF4-FFF2-40B4-BE49-F238E27FC236}">
                <a16:creationId xmlns:a16="http://schemas.microsoft.com/office/drawing/2014/main" id="{C602C13D-5DD9-474A-BF9F-B96A2486F8A3}"/>
              </a:ext>
            </a:extLst>
          </p:cNvPr>
          <p:cNvSpPr>
            <a:spLocks noChangeAspect="1" noChangeArrowheads="1"/>
          </p:cNvSpPr>
          <p:nvPr/>
        </p:nvSpPr>
        <p:spPr bwMode="auto">
          <a:xfrm>
            <a:off x="9131648" y="2173043"/>
            <a:ext cx="457200" cy="457200"/>
          </a:xfrm>
          <a:prstGeom prst="ellipse">
            <a:avLst/>
          </a:prstGeom>
          <a:blipFill>
            <a:blip r:embed="rId2"/>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 name="Group 8">
            <a:extLst>
              <a:ext uri="{FF2B5EF4-FFF2-40B4-BE49-F238E27FC236}">
                <a16:creationId xmlns:a16="http://schemas.microsoft.com/office/drawing/2014/main" id="{61DC3D0B-DD45-4AA4-92C7-39905B7A11B1}"/>
              </a:ext>
            </a:extLst>
          </p:cNvPr>
          <p:cNvGrpSpPr>
            <a:grpSpLocks noChangeAspect="1"/>
          </p:cNvGrpSpPr>
          <p:nvPr/>
        </p:nvGrpSpPr>
        <p:grpSpPr>
          <a:xfrm>
            <a:off x="5911885" y="838200"/>
            <a:ext cx="3200400" cy="3200400"/>
            <a:chOff x="8915400" y="1143000"/>
            <a:chExt cx="2209800" cy="2209800"/>
          </a:xfrm>
        </p:grpSpPr>
        <p:sp>
          <p:nvSpPr>
            <p:cNvPr id="12" name="Freeform: Shape 11">
              <a:extLst>
                <a:ext uri="{FF2B5EF4-FFF2-40B4-BE49-F238E27FC236}">
                  <a16:creationId xmlns:a16="http://schemas.microsoft.com/office/drawing/2014/main" id="{90FD01D7-402A-4128-ADBD-D2E38A9F106F}"/>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7902B3E2-DDE7-4A3D-AE7D-EF507EA4DA4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EF3425"/>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2D3FE2-C17C-449B-8BE3-D61D3D8BC8FF}"/>
              </a:ext>
            </a:extLst>
          </p:cNvPr>
          <p:cNvGrpSpPr>
            <a:grpSpLocks noChangeAspect="1"/>
          </p:cNvGrpSpPr>
          <p:nvPr/>
        </p:nvGrpSpPr>
        <p:grpSpPr>
          <a:xfrm>
            <a:off x="4005073" y="1384200"/>
            <a:ext cx="2209800" cy="2209800"/>
            <a:chOff x="8915400" y="1143000"/>
            <a:chExt cx="2209800" cy="2209800"/>
          </a:xfrm>
        </p:grpSpPr>
        <p:sp>
          <p:nvSpPr>
            <p:cNvPr id="11" name="Freeform: Shape 10">
              <a:extLst>
                <a:ext uri="{FF2B5EF4-FFF2-40B4-BE49-F238E27FC236}">
                  <a16:creationId xmlns:a16="http://schemas.microsoft.com/office/drawing/2014/main" id="{17D7D158-FCF1-4113-A981-8547FA373C72}"/>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CEAB4CB-185B-4506-830F-62B71AF55DE2}"/>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8397B1"/>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9DEACAC0-A69F-48B1-90AF-10CED4A7F018}"/>
              </a:ext>
            </a:extLst>
          </p:cNvPr>
          <p:cNvGrpSpPr>
            <a:grpSpLocks noChangeAspect="1"/>
          </p:cNvGrpSpPr>
          <p:nvPr/>
        </p:nvGrpSpPr>
        <p:grpSpPr>
          <a:xfrm>
            <a:off x="7132320" y="3366614"/>
            <a:ext cx="2651760" cy="2651760"/>
            <a:chOff x="8915400" y="1143000"/>
            <a:chExt cx="2209800" cy="2209800"/>
          </a:xfrm>
          <a:solidFill>
            <a:srgbClr val="A5A5A5"/>
          </a:solidFill>
        </p:grpSpPr>
        <p:sp>
          <p:nvSpPr>
            <p:cNvPr id="15" name="Freeform: Shape 14">
              <a:extLst>
                <a:ext uri="{FF2B5EF4-FFF2-40B4-BE49-F238E27FC236}">
                  <a16:creationId xmlns:a16="http://schemas.microsoft.com/office/drawing/2014/main" id="{2BDDD802-19C9-4C80-8203-F266210EEEA0}"/>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F6F37733-692E-4A0B-A3F7-D0717ABEE344}"/>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44546B"/>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03064586-526E-4746-A6C7-2AFC245869EB}"/>
              </a:ext>
            </a:extLst>
          </p:cNvPr>
          <p:cNvSpPr txBox="1"/>
          <p:nvPr/>
        </p:nvSpPr>
        <p:spPr>
          <a:xfrm>
            <a:off x="6163561" y="1029022"/>
            <a:ext cx="2823916" cy="1661993"/>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B240A80-C759-4FA5-88F6-2F683F984CD6}"/>
              </a:ext>
            </a:extLst>
          </p:cNvPr>
          <p:cNvSpPr txBox="1"/>
          <p:nvPr/>
        </p:nvSpPr>
        <p:spPr>
          <a:xfrm>
            <a:off x="4195274" y="1553329"/>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8967424C-0611-437A-967A-056A11CF3783}"/>
              </a:ext>
            </a:extLst>
          </p:cNvPr>
          <p:cNvSpPr txBox="1"/>
          <p:nvPr/>
        </p:nvSpPr>
        <p:spPr>
          <a:xfrm>
            <a:off x="7666332" y="3617380"/>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#3</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Oval 62">
            <a:extLst>
              <a:ext uri="{FF2B5EF4-FFF2-40B4-BE49-F238E27FC236}">
                <a16:creationId xmlns:a16="http://schemas.microsoft.com/office/drawing/2014/main" id="{AAE8CA57-6F1D-494F-8A2F-3CEF4F78AEE1}"/>
              </a:ext>
            </a:extLst>
          </p:cNvPr>
          <p:cNvSpPr>
            <a:spLocks noChangeAspect="1" noChangeArrowheads="1"/>
          </p:cNvSpPr>
          <p:nvPr/>
        </p:nvSpPr>
        <p:spPr bwMode="auto">
          <a:xfrm>
            <a:off x="4078248" y="1451057"/>
            <a:ext cx="457200" cy="457200"/>
          </a:xfrm>
          <a:prstGeom prst="ellipse">
            <a:avLst/>
          </a:prstGeom>
          <a:blipFill>
            <a:blip r:embed="rId3"/>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Oval 62">
            <a:extLst>
              <a:ext uri="{FF2B5EF4-FFF2-40B4-BE49-F238E27FC236}">
                <a16:creationId xmlns:a16="http://schemas.microsoft.com/office/drawing/2014/main" id="{001D5238-C11B-4DD3-957B-B1FF3CF95AB7}"/>
              </a:ext>
            </a:extLst>
          </p:cNvPr>
          <p:cNvSpPr>
            <a:spLocks noChangeAspect="1" noChangeArrowheads="1"/>
          </p:cNvSpPr>
          <p:nvPr/>
        </p:nvSpPr>
        <p:spPr bwMode="auto">
          <a:xfrm>
            <a:off x="6230762" y="938301"/>
            <a:ext cx="457200" cy="457200"/>
          </a:xfrm>
          <a:prstGeom prst="ellipse">
            <a:avLst/>
          </a:prstGeom>
          <a:blipFill>
            <a:blip r:embed="rId4"/>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Oval 62">
            <a:extLst>
              <a:ext uri="{FF2B5EF4-FFF2-40B4-BE49-F238E27FC236}">
                <a16:creationId xmlns:a16="http://schemas.microsoft.com/office/drawing/2014/main" id="{4D6505BC-51EC-4C55-B5BE-F6517DD53289}"/>
              </a:ext>
            </a:extLst>
          </p:cNvPr>
          <p:cNvSpPr>
            <a:spLocks noChangeAspect="1" noChangeArrowheads="1"/>
          </p:cNvSpPr>
          <p:nvPr/>
        </p:nvSpPr>
        <p:spPr bwMode="auto">
          <a:xfrm>
            <a:off x="7268485" y="3508318"/>
            <a:ext cx="457200" cy="457200"/>
          </a:xfrm>
          <a:prstGeom prst="ellipse">
            <a:avLst/>
          </a:prstGeom>
          <a:blipFill>
            <a:blip r:embed="rId5"/>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a:extLst>
              <a:ext uri="{FF2B5EF4-FFF2-40B4-BE49-F238E27FC236}">
                <a16:creationId xmlns:a16="http://schemas.microsoft.com/office/drawing/2014/main" id="{619AA1BE-38C7-47D5-8E60-6669D5AE45E3}"/>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29" name="Group 28">
            <a:extLst>
              <a:ext uri="{FF2B5EF4-FFF2-40B4-BE49-F238E27FC236}">
                <a16:creationId xmlns:a16="http://schemas.microsoft.com/office/drawing/2014/main" id="{C4FD937B-FEE5-44CC-BF45-7E839D5E0F51}"/>
              </a:ext>
            </a:extLst>
          </p:cNvPr>
          <p:cNvGrpSpPr>
            <a:grpSpLocks noChangeAspect="1"/>
          </p:cNvGrpSpPr>
          <p:nvPr/>
        </p:nvGrpSpPr>
        <p:grpSpPr>
          <a:xfrm>
            <a:off x="6059440" y="4872527"/>
            <a:ext cx="1737360" cy="1737360"/>
            <a:chOff x="8915400" y="1143000"/>
            <a:chExt cx="2209800" cy="2209800"/>
          </a:xfrm>
          <a:solidFill>
            <a:srgbClr val="FFC000"/>
          </a:solidFill>
        </p:grpSpPr>
        <p:sp>
          <p:nvSpPr>
            <p:cNvPr id="30" name="Freeform: Shape 29">
              <a:extLst>
                <a:ext uri="{FF2B5EF4-FFF2-40B4-BE49-F238E27FC236}">
                  <a16:creationId xmlns:a16="http://schemas.microsoft.com/office/drawing/2014/main" id="{69F83839-2733-4216-B23A-85BC1D7C65E4}"/>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62768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DFC3DD5-8DB2-4B59-B72C-B11E1A9A41CE}"/>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62768F"/>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589D8C17-5EB5-4A45-835E-F16D89A0A1DE}"/>
              </a:ext>
            </a:extLst>
          </p:cNvPr>
          <p:cNvSpPr txBox="1"/>
          <p:nvPr/>
        </p:nvSpPr>
        <p:spPr>
          <a:xfrm>
            <a:off x="6028335" y="4968729"/>
            <a:ext cx="1771045" cy="1415772"/>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#5</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 sed do eiusmod.</a:t>
            </a:r>
          </a:p>
          <a:p>
            <a:pPr marL="171450" indent="-171450" algn="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33" name="Oval 62">
            <a:extLst>
              <a:ext uri="{FF2B5EF4-FFF2-40B4-BE49-F238E27FC236}">
                <a16:creationId xmlns:a16="http://schemas.microsoft.com/office/drawing/2014/main" id="{1088AEA1-6B70-464A-81CB-C8A9A292365A}"/>
              </a:ext>
            </a:extLst>
          </p:cNvPr>
          <p:cNvSpPr>
            <a:spLocks noChangeAspect="1" noChangeArrowheads="1"/>
          </p:cNvSpPr>
          <p:nvPr/>
        </p:nvSpPr>
        <p:spPr bwMode="auto">
          <a:xfrm>
            <a:off x="6131473" y="4950226"/>
            <a:ext cx="457200" cy="457200"/>
          </a:xfrm>
          <a:prstGeom prst="ellipse">
            <a:avLst/>
          </a:prstGeom>
          <a:blipFill>
            <a:blip r:embed="rId6"/>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34" name="Picture 33">
            <a:hlinkClick r:id="rId7"/>
            <a:extLst>
              <a:ext uri="{FF2B5EF4-FFF2-40B4-BE49-F238E27FC236}">
                <a16:creationId xmlns:a16="http://schemas.microsoft.com/office/drawing/2014/main" id="{6F6B05C7-ED2C-4BDB-881E-1E320319FF9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411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1000"/>
                                        <p:tgtEl>
                                          <p:spTgt spid="28">
                                            <p:txEl>
                                              <p:pRg st="0" end="0"/>
                                            </p:txEl>
                                          </p:spTgt>
                                        </p:tgtEl>
                                      </p:cBhvr>
                                    </p:animEffect>
                                    <p:anim calcmode="lin" valueType="num">
                                      <p:cBhvr>
                                        <p:cTn id="12"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fade">
                                      <p:cBhvr>
                                        <p:cTn id="17" dur="1000"/>
                                        <p:tgtEl>
                                          <p:spTgt spid="28">
                                            <p:txEl>
                                              <p:pRg st="2" end="2"/>
                                            </p:txEl>
                                          </p:spTgt>
                                        </p:tgtEl>
                                      </p:cBhvr>
                                    </p:animEffect>
                                    <p:anim calcmode="lin" valueType="num">
                                      <p:cBhvr>
                                        <p:cTn id="18"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fade">
                                      <p:cBhvr>
                                        <p:cTn id="23" dur="1000"/>
                                        <p:tgtEl>
                                          <p:spTgt spid="28">
                                            <p:txEl>
                                              <p:pRg st="3" end="3"/>
                                            </p:txEl>
                                          </p:spTgt>
                                        </p:tgtEl>
                                      </p:cBhvr>
                                    </p:animEffect>
                                    <p:anim calcmode="lin" valueType="num">
                                      <p:cBhvr>
                                        <p:cTn id="24" dur="1000" fill="hold"/>
                                        <p:tgtEl>
                                          <p:spTgt spid="2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28">
                                            <p:txEl>
                                              <p:pRg st="5" end="5"/>
                                            </p:txEl>
                                          </p:spTgt>
                                        </p:tgtEl>
                                        <p:attrNameLst>
                                          <p:attrName>style.visibility</p:attrName>
                                        </p:attrNameLst>
                                      </p:cBhvr>
                                      <p:to>
                                        <p:strVal val="visible"/>
                                      </p:to>
                                    </p:set>
                                    <p:animEffect transition="in" filter="fade">
                                      <p:cBhvr>
                                        <p:cTn id="29" dur="1000"/>
                                        <p:tgtEl>
                                          <p:spTgt spid="28">
                                            <p:txEl>
                                              <p:pRg st="5" end="5"/>
                                            </p:txEl>
                                          </p:spTgt>
                                        </p:tgtEl>
                                      </p:cBhvr>
                                    </p:animEffect>
                                    <p:anim calcmode="lin" valueType="num">
                                      <p:cBhvr>
                                        <p:cTn id="30" dur="1000" fill="hold"/>
                                        <p:tgtEl>
                                          <p:spTgt spid="2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28">
                                            <p:txEl>
                                              <p:pRg st="7" end="7"/>
                                            </p:txEl>
                                          </p:spTgt>
                                        </p:tgtEl>
                                        <p:attrNameLst>
                                          <p:attrName>style.visibility</p:attrName>
                                        </p:attrNameLst>
                                      </p:cBhvr>
                                      <p:to>
                                        <p:strVal val="visible"/>
                                      </p:to>
                                    </p:set>
                                    <p:animEffect transition="in" filter="fade">
                                      <p:cBhvr>
                                        <p:cTn id="35" dur="1000"/>
                                        <p:tgtEl>
                                          <p:spTgt spid="28">
                                            <p:txEl>
                                              <p:pRg st="7" end="7"/>
                                            </p:txEl>
                                          </p:spTgt>
                                        </p:tgtEl>
                                      </p:cBhvr>
                                    </p:animEffect>
                                    <p:anim calcmode="lin" valueType="num">
                                      <p:cBhvr>
                                        <p:cTn id="36" dur="1000" fill="hold"/>
                                        <p:tgtEl>
                                          <p:spTgt spid="28">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28">
                                            <p:txEl>
                                              <p:pRg st="9" end="9"/>
                                            </p:txEl>
                                          </p:spTgt>
                                        </p:tgtEl>
                                        <p:attrNameLst>
                                          <p:attrName>style.visibility</p:attrName>
                                        </p:attrNameLst>
                                      </p:cBhvr>
                                      <p:to>
                                        <p:strVal val="visible"/>
                                      </p:to>
                                    </p:set>
                                    <p:animEffect transition="in" filter="fade">
                                      <p:cBhvr>
                                        <p:cTn id="41" dur="1000"/>
                                        <p:tgtEl>
                                          <p:spTgt spid="28">
                                            <p:txEl>
                                              <p:pRg st="9" end="9"/>
                                            </p:txEl>
                                          </p:spTgt>
                                        </p:tgtEl>
                                      </p:cBhvr>
                                    </p:animEffect>
                                    <p:anim calcmode="lin" valueType="num">
                                      <p:cBhvr>
                                        <p:cTn id="42" dur="1000" fill="hold"/>
                                        <p:tgtEl>
                                          <p:spTgt spid="28">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18" presetClass="entr" presetSubtype="3"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trips(upRight)">
                                      <p:cBhvr>
                                        <p:cTn id="47" dur="1000"/>
                                        <p:tgtEl>
                                          <p:spTgt spid="9"/>
                                        </p:tgtEl>
                                      </p:cBhvr>
                                    </p:animEffect>
                                  </p:childTnLst>
                                </p:cTn>
                              </p:par>
                            </p:childTnLst>
                          </p:cTn>
                        </p:par>
                        <p:par>
                          <p:cTn id="48" fill="hold">
                            <p:stCondLst>
                              <p:cond delay="7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1000" fill="hold"/>
                                        <p:tgtEl>
                                          <p:spTgt spid="25"/>
                                        </p:tgtEl>
                                        <p:attrNameLst>
                                          <p:attrName>ppt_w</p:attrName>
                                        </p:attrNameLst>
                                      </p:cBhvr>
                                      <p:tavLst>
                                        <p:tav tm="0">
                                          <p:val>
                                            <p:fltVal val="0"/>
                                          </p:val>
                                        </p:tav>
                                        <p:tav tm="100000">
                                          <p:val>
                                            <p:strVal val="#ppt_w"/>
                                          </p:val>
                                        </p:tav>
                                      </p:tavLst>
                                    </p:anim>
                                    <p:anim calcmode="lin" valueType="num">
                                      <p:cBhvr>
                                        <p:cTn id="52" dur="1000" fill="hold"/>
                                        <p:tgtEl>
                                          <p:spTgt spid="25"/>
                                        </p:tgtEl>
                                        <p:attrNameLst>
                                          <p:attrName>ppt_h</p:attrName>
                                        </p:attrNameLst>
                                      </p:cBhvr>
                                      <p:tavLst>
                                        <p:tav tm="0">
                                          <p:val>
                                            <p:fltVal val="0"/>
                                          </p:val>
                                        </p:tav>
                                        <p:tav tm="100000">
                                          <p:val>
                                            <p:strVal val="#ppt_h"/>
                                          </p:val>
                                        </p:tav>
                                      </p:tavLst>
                                    </p:anim>
                                    <p:animEffect transition="in" filter="fade">
                                      <p:cBhvr>
                                        <p:cTn id="53" dur="1000"/>
                                        <p:tgtEl>
                                          <p:spTgt spid="25"/>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18" presetClass="entr" presetSubtype="3"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trips(upRight)">
                                      <p:cBhvr>
                                        <p:cTn id="62" dur="1000"/>
                                        <p:tgtEl>
                                          <p:spTgt spid="4"/>
                                        </p:tgtEl>
                                      </p:cBhvr>
                                    </p:animEffect>
                                  </p:childTnLst>
                                </p:cTn>
                              </p:par>
                            </p:childTnLst>
                          </p:cTn>
                        </p:par>
                        <p:par>
                          <p:cTn id="63" fill="hold">
                            <p:stCondLst>
                              <p:cond delay="9500"/>
                            </p:stCondLst>
                            <p:childTnLst>
                              <p:par>
                                <p:cTn id="64" presetID="53"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p:cTn id="66" dur="1000" fill="hold"/>
                                        <p:tgtEl>
                                          <p:spTgt spid="24"/>
                                        </p:tgtEl>
                                        <p:attrNameLst>
                                          <p:attrName>ppt_w</p:attrName>
                                        </p:attrNameLst>
                                      </p:cBhvr>
                                      <p:tavLst>
                                        <p:tav tm="0">
                                          <p:val>
                                            <p:fltVal val="0"/>
                                          </p:val>
                                        </p:tav>
                                        <p:tav tm="100000">
                                          <p:val>
                                            <p:strVal val="#ppt_w"/>
                                          </p:val>
                                        </p:tav>
                                      </p:tavLst>
                                    </p:anim>
                                    <p:anim calcmode="lin" valueType="num">
                                      <p:cBhvr>
                                        <p:cTn id="67" dur="1000" fill="hold"/>
                                        <p:tgtEl>
                                          <p:spTgt spid="24"/>
                                        </p:tgtEl>
                                        <p:attrNameLst>
                                          <p:attrName>ppt_h</p:attrName>
                                        </p:attrNameLst>
                                      </p:cBhvr>
                                      <p:tavLst>
                                        <p:tav tm="0">
                                          <p:val>
                                            <p:fltVal val="0"/>
                                          </p:val>
                                        </p:tav>
                                        <p:tav tm="100000">
                                          <p:val>
                                            <p:strVal val="#ppt_h"/>
                                          </p:val>
                                        </p:tav>
                                      </p:tavLst>
                                    </p:anim>
                                    <p:animEffect transition="in" filter="fade">
                                      <p:cBhvr>
                                        <p:cTn id="68" dur="1000"/>
                                        <p:tgtEl>
                                          <p:spTgt spid="24"/>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18" presetClass="entr" presetSubtype="3"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strips(upRight)">
                                      <p:cBhvr>
                                        <p:cTn id="77" dur="1000"/>
                                        <p:tgtEl>
                                          <p:spTgt spid="14"/>
                                        </p:tgtEl>
                                      </p:cBhvr>
                                    </p:animEffect>
                                  </p:childTnLst>
                                </p:cTn>
                              </p:par>
                            </p:childTnLst>
                          </p:cTn>
                        </p:par>
                        <p:par>
                          <p:cTn id="78" fill="hold">
                            <p:stCondLst>
                              <p:cond delay="11500"/>
                            </p:stCondLst>
                            <p:childTnLst>
                              <p:par>
                                <p:cTn id="79" presetID="53" presetClass="entr" presetSubtype="16"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1000" fill="hold"/>
                                        <p:tgtEl>
                                          <p:spTgt spid="26"/>
                                        </p:tgtEl>
                                        <p:attrNameLst>
                                          <p:attrName>ppt_w</p:attrName>
                                        </p:attrNameLst>
                                      </p:cBhvr>
                                      <p:tavLst>
                                        <p:tav tm="0">
                                          <p:val>
                                            <p:fltVal val="0"/>
                                          </p:val>
                                        </p:tav>
                                        <p:tav tm="100000">
                                          <p:val>
                                            <p:strVal val="#ppt_w"/>
                                          </p:val>
                                        </p:tav>
                                      </p:tavLst>
                                    </p:anim>
                                    <p:anim calcmode="lin" valueType="num">
                                      <p:cBhvr>
                                        <p:cTn id="82" dur="1000" fill="hold"/>
                                        <p:tgtEl>
                                          <p:spTgt spid="26"/>
                                        </p:tgtEl>
                                        <p:attrNameLst>
                                          <p:attrName>ppt_h</p:attrName>
                                        </p:attrNameLst>
                                      </p:cBhvr>
                                      <p:tavLst>
                                        <p:tav tm="0">
                                          <p:val>
                                            <p:fltVal val="0"/>
                                          </p:val>
                                        </p:tav>
                                        <p:tav tm="100000">
                                          <p:val>
                                            <p:strVal val="#ppt_h"/>
                                          </p:val>
                                        </p:tav>
                                      </p:tavLst>
                                    </p:anim>
                                    <p:animEffect transition="in" filter="fade">
                                      <p:cBhvr>
                                        <p:cTn id="83" dur="1000"/>
                                        <p:tgtEl>
                                          <p:spTgt spid="26"/>
                                        </p:tgtEl>
                                      </p:cBhvr>
                                    </p:animEffect>
                                  </p:childTnLst>
                                </p:cTn>
                              </p:par>
                              <p:par>
                                <p:cTn id="84" presetID="42" presetClass="entr" presetSubtype="0"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12500"/>
                            </p:stCondLst>
                            <p:childTnLst>
                              <p:par>
                                <p:cTn id="90" presetID="18" presetClass="entr" presetSubtype="3" fill="hold" nodeType="after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strips(upRight)">
                                      <p:cBhvr>
                                        <p:cTn id="92" dur="1000"/>
                                        <p:tgtEl>
                                          <p:spTgt spid="17"/>
                                        </p:tgtEl>
                                      </p:cBhvr>
                                    </p:animEffect>
                                  </p:childTnLst>
                                </p:cTn>
                              </p:par>
                            </p:childTnLst>
                          </p:cTn>
                        </p:par>
                        <p:par>
                          <p:cTn id="93" fill="hold">
                            <p:stCondLst>
                              <p:cond delay="13500"/>
                            </p:stCondLst>
                            <p:childTnLst>
                              <p:par>
                                <p:cTn id="94" presetID="53" presetClass="entr" presetSubtype="16"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1000" fill="hold"/>
                                        <p:tgtEl>
                                          <p:spTgt spid="27"/>
                                        </p:tgtEl>
                                        <p:attrNameLst>
                                          <p:attrName>ppt_w</p:attrName>
                                        </p:attrNameLst>
                                      </p:cBhvr>
                                      <p:tavLst>
                                        <p:tav tm="0">
                                          <p:val>
                                            <p:fltVal val="0"/>
                                          </p:val>
                                        </p:tav>
                                        <p:tav tm="100000">
                                          <p:val>
                                            <p:strVal val="#ppt_w"/>
                                          </p:val>
                                        </p:tav>
                                      </p:tavLst>
                                    </p:anim>
                                    <p:anim calcmode="lin" valueType="num">
                                      <p:cBhvr>
                                        <p:cTn id="97" dur="1000" fill="hold"/>
                                        <p:tgtEl>
                                          <p:spTgt spid="27"/>
                                        </p:tgtEl>
                                        <p:attrNameLst>
                                          <p:attrName>ppt_h</p:attrName>
                                        </p:attrNameLst>
                                      </p:cBhvr>
                                      <p:tavLst>
                                        <p:tav tm="0">
                                          <p:val>
                                            <p:fltVal val="0"/>
                                          </p:val>
                                        </p:tav>
                                        <p:tav tm="100000">
                                          <p:val>
                                            <p:strVal val="#ppt_h"/>
                                          </p:val>
                                        </p:tav>
                                      </p:tavLst>
                                    </p:anim>
                                    <p:animEffect transition="in" filter="fade">
                                      <p:cBhvr>
                                        <p:cTn id="98" dur="1000"/>
                                        <p:tgtEl>
                                          <p:spTgt spid="27"/>
                                        </p:tgtEl>
                                      </p:cBhvr>
                                    </p:animEffect>
                                  </p:childTnLst>
                                </p:cTn>
                              </p:par>
                              <p:par>
                                <p:cTn id="99" presetID="42" presetClass="entr" presetSubtype="0"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18" presetClass="entr" presetSubtype="3" fill="hold"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1000"/>
                                        <p:tgtEl>
                                          <p:spTgt spid="29"/>
                                        </p:tgtEl>
                                      </p:cBhvr>
                                    </p:animEffect>
                                  </p:childTnLst>
                                </p:cTn>
                              </p:par>
                            </p:childTnLst>
                          </p:cTn>
                        </p:par>
                        <p:par>
                          <p:cTn id="108" fill="hold">
                            <p:stCondLst>
                              <p:cond delay="15500"/>
                            </p:stCondLst>
                            <p:childTnLst>
                              <p:par>
                                <p:cTn id="109" presetID="53" presetClass="entr" presetSubtype="16" fill="hold" grpId="0" nodeType="after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1000" fill="hold"/>
                                        <p:tgtEl>
                                          <p:spTgt spid="33"/>
                                        </p:tgtEl>
                                        <p:attrNameLst>
                                          <p:attrName>ppt_w</p:attrName>
                                        </p:attrNameLst>
                                      </p:cBhvr>
                                      <p:tavLst>
                                        <p:tav tm="0">
                                          <p:val>
                                            <p:fltVal val="0"/>
                                          </p:val>
                                        </p:tav>
                                        <p:tav tm="100000">
                                          <p:val>
                                            <p:strVal val="#ppt_w"/>
                                          </p:val>
                                        </p:tav>
                                      </p:tavLst>
                                    </p:anim>
                                    <p:anim calcmode="lin" valueType="num">
                                      <p:cBhvr>
                                        <p:cTn id="112" dur="1000" fill="hold"/>
                                        <p:tgtEl>
                                          <p:spTgt spid="33"/>
                                        </p:tgtEl>
                                        <p:attrNameLst>
                                          <p:attrName>ppt_h</p:attrName>
                                        </p:attrNameLst>
                                      </p:cBhvr>
                                      <p:tavLst>
                                        <p:tav tm="0">
                                          <p:val>
                                            <p:fltVal val="0"/>
                                          </p:val>
                                        </p:tav>
                                        <p:tav tm="100000">
                                          <p:val>
                                            <p:strVal val="#ppt_h"/>
                                          </p:val>
                                        </p:tav>
                                      </p:tavLst>
                                    </p:anim>
                                    <p:animEffect transition="in" filter="fade">
                                      <p:cBhvr>
                                        <p:cTn id="113" dur="1000"/>
                                        <p:tgtEl>
                                          <p:spTgt spid="33"/>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animBg="1"/>
      <p:bldP spid="8" grpId="0"/>
      <p:bldP spid="20" grpId="0"/>
      <p:bldP spid="21" grpId="0"/>
      <p:bldP spid="23" grpId="0"/>
      <p:bldP spid="24" grpId="0" animBg="1"/>
      <p:bldP spid="25" grpId="0" animBg="1"/>
      <p:bldP spid="26" grpId="0" animBg="1"/>
      <p:bldP spid="28" grpId="0" build="p"/>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TotalTime>
  <Words>1543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2019-03-29T17:22:19Z</dcterms:modified>
</cp:coreProperties>
</file>