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206552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EF3425"/>
                </a:solidFill>
                <a:latin typeface="Bernard MT Condensed" panose="02050806060905020404" pitchFamily="18" charset="0"/>
              </a:rPr>
              <a:t>01</a:t>
            </a:r>
          </a:p>
          <a:p>
            <a:pPr algn="ctr"/>
            <a:r>
              <a:rPr lang="en-US" sz="1000" dirty="0">
                <a:solidFill>
                  <a:srgbClr val="EF3425"/>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4D4D4D"/>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EF3425"/>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8397B1"/>
                </a:solidFill>
                <a:latin typeface="Bernard MT Condensed" panose="02050806060905020404" pitchFamily="18" charset="0"/>
              </a:rPr>
              <a:t>02</a:t>
            </a:r>
          </a:p>
          <a:p>
            <a:pPr algn="ctr"/>
            <a:r>
              <a:rPr lang="en-US" sz="1000" dirty="0">
                <a:solidFill>
                  <a:srgbClr val="8397B1"/>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8397B1"/>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4546B"/>
                </a:solidFill>
                <a:latin typeface="Bernard MT Condensed" panose="02050806060905020404" pitchFamily="18" charset="0"/>
              </a:rPr>
              <a:t>03</a:t>
            </a:r>
          </a:p>
          <a:p>
            <a:pPr algn="ctr"/>
            <a:r>
              <a:rPr lang="en-US" sz="1000" dirty="0">
                <a:solidFill>
                  <a:srgbClr val="44546B"/>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44546B"/>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2C3749"/>
                </a:solidFill>
                <a:latin typeface="Bernard MT Condensed" panose="02050806060905020404" pitchFamily="18" charset="0"/>
              </a:rPr>
              <a:t>04</a:t>
            </a:r>
          </a:p>
          <a:p>
            <a:pPr algn="ctr"/>
            <a:r>
              <a:rPr lang="en-US" sz="1000" dirty="0">
                <a:solidFill>
                  <a:srgbClr val="2C3749"/>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dirty="0">
                <a:solidFill>
                  <a:srgbClr val="4D4D4D"/>
                </a:solidFill>
                <a:latin typeface="Bernard MT Condensed" panose="02050806060905020404" pitchFamily="18"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2C3749"/>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28F493CD-9DFC-40CE-B355-A6970F54AF7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5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1356</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2019-03-29T17:21:09Z</dcterms:modified>
</cp:coreProperties>
</file>