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9923845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139204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315E5B7C-59F7-4571-A5C7-6B192ACBC31D}"/>
              </a:ext>
            </a:extLst>
          </p:cNvPr>
          <p:cNvGrpSpPr/>
          <p:nvPr/>
        </p:nvGrpSpPr>
        <p:grpSpPr>
          <a:xfrm>
            <a:off x="3358756" y="1641508"/>
            <a:ext cx="2726735" cy="4531754"/>
            <a:chOff x="3358756" y="1641508"/>
            <a:chExt cx="2726735" cy="4531754"/>
          </a:xfrm>
          <a:effectLst/>
          <a:scene3d>
            <a:camera prst="orthographicFront">
              <a:rot lat="0" lon="0" rev="0"/>
            </a:camera>
            <a:lightRig rig="brightRoom" dir="t">
              <a:rot lat="0" lon="0" rev="600000"/>
            </a:lightRig>
          </a:scene3d>
        </p:grpSpPr>
        <p:sp>
          <p:nvSpPr>
            <p:cNvPr id="8" name="Rectangle 7"/>
            <p:cNvSpPr/>
            <p:nvPr/>
          </p:nvSpPr>
          <p:spPr>
            <a:xfrm rot="16200000">
              <a:off x="2456247" y="2544019"/>
              <a:ext cx="4531752" cy="2726734"/>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65100" dist="190500" dir="8100000" algn="tr"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 name="Rectangle 13"/>
            <p:cNvSpPr/>
            <p:nvPr/>
          </p:nvSpPr>
          <p:spPr>
            <a:xfrm rot="16200000">
              <a:off x="3877219" y="1123046"/>
              <a:ext cx="1689809" cy="2726734"/>
            </a:xfrm>
            <a:prstGeom prst="rect">
              <a:avLst/>
            </a:prstGeom>
            <a:solidFill>
              <a:srgbClr val="8397B1"/>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Sev01"/>
          <p:cNvSpPr>
            <a:spLocks noChangeAspect="1"/>
          </p:cNvSpPr>
          <p:nvPr/>
        </p:nvSpPr>
        <p:spPr>
          <a:xfrm>
            <a:off x="3994265" y="2604787"/>
            <a:ext cx="1455716" cy="1455716"/>
          </a:xfrm>
          <a:prstGeom prst="ellipse">
            <a:avLst/>
          </a:prstGeom>
          <a:solidFill>
            <a:schemeClr val="bg1"/>
          </a:solidFill>
          <a:ln w="57150">
            <a:solidFill>
              <a:srgbClr val="8397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6" name="TextBox 25"/>
          <p:cNvSpPr txBox="1"/>
          <p:nvPr/>
        </p:nvSpPr>
        <p:spPr>
          <a:xfrm>
            <a:off x="4066715" y="2246317"/>
            <a:ext cx="1429880" cy="276999"/>
          </a:xfrm>
          <a:prstGeom prst="rect">
            <a:avLst/>
          </a:prstGeom>
          <a:noFill/>
        </p:spPr>
        <p:txBody>
          <a:bodyPr wrap="none" lIns="0" tIns="0" rIns="0" bIns="0" rtlCol="0" anchor="t">
            <a:spAutoFit/>
          </a:bodyPr>
          <a:lstStyle/>
          <a:p>
            <a:pPr algn="ctr"/>
            <a:r>
              <a:rPr lang="en-US" dirty="0">
                <a:solidFill>
                  <a:schemeClr val="bg1"/>
                </a:solidFill>
                <a:latin typeface="Bernard MT Condensed" panose="02050806060905020404" pitchFamily="18" charset="0"/>
              </a:rPr>
              <a:t>LOREM IPSUM 02</a:t>
            </a:r>
          </a:p>
        </p:txBody>
      </p:sp>
      <p:sp>
        <p:nvSpPr>
          <p:cNvPr id="30" name="TextBox 29"/>
          <p:cNvSpPr txBox="1"/>
          <p:nvPr/>
        </p:nvSpPr>
        <p:spPr>
          <a:xfrm>
            <a:off x="4322174" y="3086423"/>
            <a:ext cx="799899" cy="492443"/>
          </a:xfrm>
          <a:prstGeom prst="rect">
            <a:avLst/>
          </a:prstGeom>
          <a:noFill/>
        </p:spPr>
        <p:txBody>
          <a:bodyPr wrap="none" lIns="0" tIns="0" rIns="0" bIns="0" rtlCol="0" anchor="t">
            <a:spAutoFit/>
          </a:bodyPr>
          <a:lstStyle/>
          <a:p>
            <a:pPr algn="ctr"/>
            <a:r>
              <a:rPr lang="en-US" sz="1600" dirty="0">
                <a:solidFill>
                  <a:srgbClr val="8397B1"/>
                </a:solidFill>
                <a:latin typeface="Bernard MT Condensed" panose="02050806060905020404" pitchFamily="18" charset="0"/>
              </a:rPr>
              <a:t>$278</a:t>
            </a:r>
            <a:br>
              <a:rPr lang="en-US" sz="1600" dirty="0">
                <a:solidFill>
                  <a:srgbClr val="8397B1"/>
                </a:solidFill>
                <a:latin typeface="Bernard MT Condensed" panose="02050806060905020404" pitchFamily="18" charset="0"/>
              </a:rPr>
            </a:br>
            <a:r>
              <a:rPr lang="en-US" sz="1600" dirty="0">
                <a:solidFill>
                  <a:srgbClr val="8397B1"/>
                </a:solidFill>
                <a:latin typeface="Bernard MT Condensed" panose="02050806060905020404" pitchFamily="18" charset="0"/>
              </a:rPr>
              <a:t>Per Month</a:t>
            </a:r>
          </a:p>
        </p:txBody>
      </p:sp>
      <p:grpSp>
        <p:nvGrpSpPr>
          <p:cNvPr id="46" name="Group 45"/>
          <p:cNvGrpSpPr/>
          <p:nvPr/>
        </p:nvGrpSpPr>
        <p:grpSpPr>
          <a:xfrm>
            <a:off x="3712322" y="4053081"/>
            <a:ext cx="2119677" cy="1964640"/>
            <a:chOff x="654724" y="2917392"/>
            <a:chExt cx="1589758" cy="1473480"/>
          </a:xfrm>
        </p:grpSpPr>
        <p:sp>
          <p:nvSpPr>
            <p:cNvPr id="47" name="TextBox 46"/>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rgbClr val="4D4D4D"/>
                  </a:solidFill>
                  <a:latin typeface="Candara" panose="020E0502030303020204" pitchFamily="34" charset="0"/>
                </a:rPr>
                <a:t>2000 MB Bandwidth</a:t>
              </a:r>
              <a:endParaRPr lang="en-US" sz="1400" dirty="0">
                <a:solidFill>
                  <a:srgbClr val="4D4D4D"/>
                </a:solidFill>
                <a:latin typeface="Candara" panose="020E0502030303020204" pitchFamily="34" charset="0"/>
              </a:endParaRPr>
            </a:p>
            <a:p>
              <a:pPr algn="ctr">
                <a:lnSpc>
                  <a:spcPct val="150000"/>
                </a:lnSpc>
                <a:spcBef>
                  <a:spcPts val="533"/>
                </a:spcBef>
              </a:pPr>
              <a:r>
                <a:rPr lang="en-US" sz="1400" b="1" dirty="0">
                  <a:solidFill>
                    <a:srgbClr val="4D4D4D"/>
                  </a:solidFill>
                  <a:latin typeface="Candara" panose="020E0502030303020204" pitchFamily="34" charset="0"/>
                </a:rPr>
                <a:t>5 GB Space</a:t>
              </a:r>
            </a:p>
            <a:p>
              <a:pPr algn="ctr">
                <a:lnSpc>
                  <a:spcPct val="150000"/>
                </a:lnSpc>
                <a:spcBef>
                  <a:spcPts val="533"/>
                </a:spcBef>
              </a:pPr>
              <a:r>
                <a:rPr lang="en-US" sz="1400" b="1" dirty="0">
                  <a:solidFill>
                    <a:srgbClr val="4D4D4D"/>
                  </a:solidFill>
                  <a:latin typeface="Candara" panose="020E0502030303020204" pitchFamily="34" charset="0"/>
                </a:rPr>
                <a:t>Unlimited Users</a:t>
              </a:r>
            </a:p>
            <a:p>
              <a:pPr algn="ctr">
                <a:lnSpc>
                  <a:spcPct val="150000"/>
                </a:lnSpc>
                <a:spcBef>
                  <a:spcPts val="533"/>
                </a:spcBef>
              </a:pPr>
              <a:r>
                <a:rPr lang="en-US" sz="1400" dirty="0">
                  <a:solidFill>
                    <a:srgbClr val="4D4D4D"/>
                  </a:solidFill>
                  <a:latin typeface="Candara" panose="020E0502030303020204" pitchFamily="34" charset="0"/>
                </a:rPr>
                <a:t>Unlimited Accounts</a:t>
              </a:r>
            </a:p>
            <a:p>
              <a:pPr algn="ctr">
                <a:lnSpc>
                  <a:spcPct val="150000"/>
                </a:lnSpc>
                <a:spcBef>
                  <a:spcPts val="533"/>
                </a:spcBef>
              </a:pPr>
              <a:r>
                <a:rPr lang="en-US" sz="1400" dirty="0">
                  <a:solidFill>
                    <a:srgbClr val="4D4D4D"/>
                  </a:solidFill>
                  <a:latin typeface="Candara" panose="020E0502030303020204" pitchFamily="34" charset="0"/>
                </a:rPr>
                <a:t>2000 MB Bandwidth</a:t>
              </a:r>
            </a:p>
          </p:txBody>
        </p:sp>
        <p:cxnSp>
          <p:nvCxnSpPr>
            <p:cNvPr id="48" name="Straight Connector 47"/>
            <p:cNvCxnSpPr/>
            <p:nvPr/>
          </p:nvCxnSpPr>
          <p:spPr>
            <a:xfrm>
              <a:off x="806628" y="3243527"/>
              <a:ext cx="1395595" cy="0"/>
            </a:xfrm>
            <a:prstGeom prst="line">
              <a:avLst/>
            </a:prstGeom>
            <a:ln>
              <a:solidFill>
                <a:srgbClr val="4D4D4D"/>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806628" y="3551069"/>
              <a:ext cx="1395595" cy="0"/>
            </a:xfrm>
            <a:prstGeom prst="line">
              <a:avLst/>
            </a:prstGeom>
            <a:ln>
              <a:solidFill>
                <a:srgbClr val="4D4D4D"/>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806628" y="3839104"/>
              <a:ext cx="1395595" cy="0"/>
            </a:xfrm>
            <a:prstGeom prst="line">
              <a:avLst/>
            </a:prstGeom>
            <a:ln>
              <a:solidFill>
                <a:srgbClr val="4D4D4D"/>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806628" y="4127139"/>
              <a:ext cx="1395595" cy="0"/>
            </a:xfrm>
            <a:prstGeom prst="line">
              <a:avLst/>
            </a:prstGeom>
            <a:ln>
              <a:solidFill>
                <a:srgbClr val="4D4D4D"/>
              </a:solidFill>
              <a:prstDash val="sysDot"/>
            </a:ln>
          </p:spPr>
          <p:style>
            <a:lnRef idx="1">
              <a:schemeClr val="accent1"/>
            </a:lnRef>
            <a:fillRef idx="0">
              <a:schemeClr val="accent1"/>
            </a:fillRef>
            <a:effectRef idx="0">
              <a:schemeClr val="accent1"/>
            </a:effectRef>
            <a:fontRef idx="minor">
              <a:schemeClr val="tx1"/>
            </a:fontRef>
          </p:style>
        </p:cxnSp>
      </p:grpSp>
      <p:grpSp>
        <p:nvGrpSpPr>
          <p:cNvPr id="16" name="Group 15">
            <a:extLst>
              <a:ext uri="{FF2B5EF4-FFF2-40B4-BE49-F238E27FC236}">
                <a16:creationId xmlns:a16="http://schemas.microsoft.com/office/drawing/2014/main" id="{0934147D-4E09-4041-B932-5A2F17BC62A5}"/>
              </a:ext>
            </a:extLst>
          </p:cNvPr>
          <p:cNvGrpSpPr/>
          <p:nvPr/>
        </p:nvGrpSpPr>
        <p:grpSpPr>
          <a:xfrm>
            <a:off x="8822734" y="1641507"/>
            <a:ext cx="2726734" cy="4531755"/>
            <a:chOff x="8822734" y="1641507"/>
            <a:chExt cx="2726734" cy="4531755"/>
          </a:xfrm>
          <a:effectLst/>
          <a:scene3d>
            <a:camera prst="orthographicFront">
              <a:rot lat="0" lon="0" rev="0"/>
            </a:camera>
            <a:lightRig rig="brightRoom" dir="t">
              <a:rot lat="0" lon="0" rev="600000"/>
            </a:lightRig>
          </a:scene3d>
        </p:grpSpPr>
        <p:sp>
          <p:nvSpPr>
            <p:cNvPr id="10" name="Round Same Side Corner Rectangle 9"/>
            <p:cNvSpPr/>
            <p:nvPr/>
          </p:nvSpPr>
          <p:spPr>
            <a:xfrm rot="5400000" flipH="1">
              <a:off x="7920225" y="2544019"/>
              <a:ext cx="4531752" cy="2726733"/>
            </a:xfrm>
            <a:prstGeom prst="round2SameRect">
              <a:avLst>
                <a:gd name="adj1" fmla="val 2589"/>
                <a:gd name="adj2" fmla="val 0"/>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65100" dist="190500" dir="8100000" algn="tr"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 name="Round Same Side Corner Rectangle 14"/>
            <p:cNvSpPr/>
            <p:nvPr/>
          </p:nvSpPr>
          <p:spPr>
            <a:xfrm rot="5400000" flipH="1">
              <a:off x="9341196" y="1123046"/>
              <a:ext cx="1689811" cy="2726733"/>
            </a:xfrm>
            <a:prstGeom prst="round2SameRect">
              <a:avLst>
                <a:gd name="adj1" fmla="val 2589"/>
                <a:gd name="adj2" fmla="val 0"/>
              </a:avLst>
            </a:prstGeom>
            <a:solidFill>
              <a:srgbClr val="2C3749"/>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48235"/>
                </a:solidFill>
              </a:endParaRPr>
            </a:p>
          </p:txBody>
        </p:sp>
      </p:grpSp>
      <p:sp>
        <p:nvSpPr>
          <p:cNvPr id="23" name="Sev01"/>
          <p:cNvSpPr>
            <a:spLocks noChangeAspect="1"/>
          </p:cNvSpPr>
          <p:nvPr/>
        </p:nvSpPr>
        <p:spPr>
          <a:xfrm>
            <a:off x="9458245" y="2604787"/>
            <a:ext cx="1455716" cy="1455716"/>
          </a:xfrm>
          <a:prstGeom prst="ellipse">
            <a:avLst/>
          </a:prstGeom>
          <a:solidFill>
            <a:schemeClr val="bg1"/>
          </a:solidFill>
          <a:ln w="57150">
            <a:solidFill>
              <a:srgbClr val="2C374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7" name="TextBox 26"/>
          <p:cNvSpPr txBox="1"/>
          <p:nvPr/>
        </p:nvSpPr>
        <p:spPr>
          <a:xfrm>
            <a:off x="9471070" y="2242132"/>
            <a:ext cx="1429880" cy="276999"/>
          </a:xfrm>
          <a:prstGeom prst="rect">
            <a:avLst/>
          </a:prstGeom>
          <a:noFill/>
        </p:spPr>
        <p:txBody>
          <a:bodyPr wrap="none" lIns="0" tIns="0" rIns="0" bIns="0" rtlCol="0" anchor="t">
            <a:spAutoFit/>
          </a:bodyPr>
          <a:lstStyle/>
          <a:p>
            <a:pPr algn="ctr"/>
            <a:r>
              <a:rPr lang="en-US" dirty="0">
                <a:solidFill>
                  <a:schemeClr val="bg1"/>
                </a:solidFill>
                <a:latin typeface="Bernard MT Condensed" panose="02050806060905020404" pitchFamily="18" charset="0"/>
              </a:rPr>
              <a:t>LOREM IPSUM 04</a:t>
            </a:r>
          </a:p>
        </p:txBody>
      </p:sp>
      <p:grpSp>
        <p:nvGrpSpPr>
          <p:cNvPr id="52" name="Group 51"/>
          <p:cNvGrpSpPr/>
          <p:nvPr/>
        </p:nvGrpSpPr>
        <p:grpSpPr>
          <a:xfrm>
            <a:off x="9214703" y="4053081"/>
            <a:ext cx="2119677" cy="1964640"/>
            <a:chOff x="654724" y="2917392"/>
            <a:chExt cx="1589758" cy="1473480"/>
          </a:xfrm>
        </p:grpSpPr>
        <p:sp>
          <p:nvSpPr>
            <p:cNvPr id="53" name="TextBox 52"/>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rgbClr val="4D4D4D"/>
                  </a:solidFill>
                  <a:latin typeface="Candara" panose="020E0502030303020204" pitchFamily="34" charset="0"/>
                </a:rPr>
                <a:t>2000 MB Bandwidth</a:t>
              </a:r>
              <a:endParaRPr lang="en-US" sz="1400" dirty="0">
                <a:solidFill>
                  <a:srgbClr val="4D4D4D"/>
                </a:solidFill>
                <a:latin typeface="Candara" panose="020E0502030303020204" pitchFamily="34" charset="0"/>
              </a:endParaRPr>
            </a:p>
            <a:p>
              <a:pPr algn="ctr">
                <a:lnSpc>
                  <a:spcPct val="150000"/>
                </a:lnSpc>
                <a:spcBef>
                  <a:spcPts val="533"/>
                </a:spcBef>
              </a:pPr>
              <a:r>
                <a:rPr lang="en-US" sz="1400" b="1" dirty="0">
                  <a:solidFill>
                    <a:srgbClr val="4D4D4D"/>
                  </a:solidFill>
                  <a:latin typeface="Candara" panose="020E0502030303020204" pitchFamily="34" charset="0"/>
                </a:rPr>
                <a:t>5 GB Space</a:t>
              </a:r>
            </a:p>
            <a:p>
              <a:pPr algn="ctr">
                <a:lnSpc>
                  <a:spcPct val="150000"/>
                </a:lnSpc>
                <a:spcBef>
                  <a:spcPts val="533"/>
                </a:spcBef>
              </a:pPr>
              <a:r>
                <a:rPr lang="en-US" sz="1400" b="1" dirty="0">
                  <a:solidFill>
                    <a:srgbClr val="4D4D4D"/>
                  </a:solidFill>
                  <a:latin typeface="Candara" panose="020E0502030303020204" pitchFamily="34" charset="0"/>
                </a:rPr>
                <a:t>Unlimited Users</a:t>
              </a:r>
            </a:p>
            <a:p>
              <a:pPr algn="ctr">
                <a:lnSpc>
                  <a:spcPct val="150000"/>
                </a:lnSpc>
                <a:spcBef>
                  <a:spcPts val="533"/>
                </a:spcBef>
              </a:pPr>
              <a:r>
                <a:rPr lang="en-US" sz="1400" dirty="0">
                  <a:solidFill>
                    <a:srgbClr val="4D4D4D"/>
                  </a:solidFill>
                  <a:latin typeface="Candara" panose="020E0502030303020204" pitchFamily="34" charset="0"/>
                </a:rPr>
                <a:t>Unlimited Accounts</a:t>
              </a:r>
            </a:p>
            <a:p>
              <a:pPr algn="ctr">
                <a:lnSpc>
                  <a:spcPct val="150000"/>
                </a:lnSpc>
                <a:spcBef>
                  <a:spcPts val="533"/>
                </a:spcBef>
              </a:pPr>
              <a:r>
                <a:rPr lang="en-US" sz="1400" dirty="0">
                  <a:solidFill>
                    <a:srgbClr val="4D4D4D"/>
                  </a:solidFill>
                  <a:latin typeface="Candara" panose="020E0502030303020204" pitchFamily="34" charset="0"/>
                </a:rPr>
                <a:t>2000 MB Bandwidth</a:t>
              </a:r>
            </a:p>
          </p:txBody>
        </p:sp>
        <p:cxnSp>
          <p:nvCxnSpPr>
            <p:cNvPr id="54" name="Straight Connector 53"/>
            <p:cNvCxnSpPr/>
            <p:nvPr/>
          </p:nvCxnSpPr>
          <p:spPr>
            <a:xfrm>
              <a:off x="806628" y="3243527"/>
              <a:ext cx="1395595" cy="0"/>
            </a:xfrm>
            <a:prstGeom prst="line">
              <a:avLst/>
            </a:prstGeom>
            <a:ln>
              <a:solidFill>
                <a:srgbClr val="4D4D4D"/>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806628" y="3551069"/>
              <a:ext cx="1395595" cy="0"/>
            </a:xfrm>
            <a:prstGeom prst="line">
              <a:avLst/>
            </a:prstGeom>
            <a:ln>
              <a:solidFill>
                <a:srgbClr val="4D4D4D"/>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806628" y="3839104"/>
              <a:ext cx="1395595" cy="0"/>
            </a:xfrm>
            <a:prstGeom prst="line">
              <a:avLst/>
            </a:prstGeom>
            <a:ln>
              <a:solidFill>
                <a:srgbClr val="4D4D4D"/>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806628" y="4127139"/>
              <a:ext cx="1395595" cy="0"/>
            </a:xfrm>
            <a:prstGeom prst="line">
              <a:avLst/>
            </a:prstGeom>
            <a:ln>
              <a:solidFill>
                <a:srgbClr val="4D4D4D"/>
              </a:solidFill>
              <a:prstDash val="sysDot"/>
            </a:ln>
          </p:spPr>
          <p:style>
            <a:lnRef idx="1">
              <a:schemeClr val="accent1"/>
            </a:lnRef>
            <a:fillRef idx="0">
              <a:schemeClr val="accent1"/>
            </a:fillRef>
            <a:effectRef idx="0">
              <a:schemeClr val="accent1"/>
            </a:effectRef>
            <a:fontRef idx="minor">
              <a:schemeClr val="tx1"/>
            </a:fontRef>
          </p:style>
        </p:cxnSp>
      </p:grpSp>
      <p:grpSp>
        <p:nvGrpSpPr>
          <p:cNvPr id="5" name="Group 4">
            <a:extLst>
              <a:ext uri="{FF2B5EF4-FFF2-40B4-BE49-F238E27FC236}">
                <a16:creationId xmlns:a16="http://schemas.microsoft.com/office/drawing/2014/main" id="{5F6DB554-325C-4DE5-A182-691AA2584D45}"/>
              </a:ext>
            </a:extLst>
          </p:cNvPr>
          <p:cNvGrpSpPr/>
          <p:nvPr/>
        </p:nvGrpSpPr>
        <p:grpSpPr>
          <a:xfrm>
            <a:off x="533400" y="1641509"/>
            <a:ext cx="2730386" cy="4531753"/>
            <a:chOff x="633681" y="1641509"/>
            <a:chExt cx="2730386" cy="4531753"/>
          </a:xfrm>
          <a:effectLst/>
          <a:scene3d>
            <a:camera prst="orthographicFront">
              <a:rot lat="0" lon="0" rev="0"/>
            </a:camera>
            <a:lightRig rig="brightRoom" dir="t">
              <a:rot lat="0" lon="0" rev="600000"/>
            </a:lightRig>
          </a:scene3d>
        </p:grpSpPr>
        <p:sp>
          <p:nvSpPr>
            <p:cNvPr id="6" name="Round Same Side Corner Rectangle 5"/>
            <p:cNvSpPr/>
            <p:nvPr/>
          </p:nvSpPr>
          <p:spPr>
            <a:xfrm rot="16200000">
              <a:off x="-265176" y="2544019"/>
              <a:ext cx="4531752" cy="2726734"/>
            </a:xfrm>
            <a:prstGeom prst="round2SameRect">
              <a:avLst>
                <a:gd name="adj1" fmla="val 2589"/>
                <a:gd name="adj2" fmla="val 0"/>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65100" dist="190500" dir="8100000" algn="tr"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 name="Round Same Side Corner Rectangle 11"/>
            <p:cNvSpPr/>
            <p:nvPr/>
          </p:nvSpPr>
          <p:spPr>
            <a:xfrm rot="16200000">
              <a:off x="1152144" y="1123046"/>
              <a:ext cx="1689808" cy="2726734"/>
            </a:xfrm>
            <a:prstGeom prst="round2SameRect">
              <a:avLst>
                <a:gd name="adj1" fmla="val 2589"/>
                <a:gd name="adj2" fmla="val 0"/>
              </a:avLst>
            </a:prstGeom>
            <a:solidFill>
              <a:srgbClr val="EF3425"/>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8" name="Sev01"/>
          <p:cNvSpPr>
            <a:spLocks noChangeAspect="1"/>
          </p:cNvSpPr>
          <p:nvPr/>
        </p:nvSpPr>
        <p:spPr>
          <a:xfrm>
            <a:off x="1177762" y="2604787"/>
            <a:ext cx="1455716" cy="1455716"/>
          </a:xfrm>
          <a:prstGeom prst="ellipse">
            <a:avLst/>
          </a:prstGeom>
          <a:solidFill>
            <a:schemeClr val="bg1"/>
          </a:solidFill>
          <a:ln w="57150">
            <a:solidFill>
              <a:srgbClr val="EF342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4" name="TextBox 23"/>
          <p:cNvSpPr txBox="1"/>
          <p:nvPr/>
        </p:nvSpPr>
        <p:spPr>
          <a:xfrm>
            <a:off x="1203355" y="2242132"/>
            <a:ext cx="1402628" cy="276999"/>
          </a:xfrm>
          <a:prstGeom prst="rect">
            <a:avLst/>
          </a:prstGeom>
          <a:noFill/>
        </p:spPr>
        <p:txBody>
          <a:bodyPr wrap="none" lIns="0" tIns="0" rIns="0" bIns="0" rtlCol="0" anchor="t">
            <a:spAutoFit/>
          </a:bodyPr>
          <a:lstStyle/>
          <a:p>
            <a:pPr algn="ctr"/>
            <a:r>
              <a:rPr lang="en-US" dirty="0">
                <a:solidFill>
                  <a:schemeClr val="bg1"/>
                </a:solidFill>
                <a:latin typeface="Bernard MT Condensed" panose="02050806060905020404" pitchFamily="18" charset="0"/>
              </a:rPr>
              <a:t>LOREM IPSUM 01</a:t>
            </a:r>
          </a:p>
        </p:txBody>
      </p:sp>
      <p:sp>
        <p:nvSpPr>
          <p:cNvPr id="28" name="TextBox 27"/>
          <p:cNvSpPr txBox="1"/>
          <p:nvPr/>
        </p:nvSpPr>
        <p:spPr>
          <a:xfrm>
            <a:off x="1505671" y="3086423"/>
            <a:ext cx="799899" cy="492443"/>
          </a:xfrm>
          <a:prstGeom prst="rect">
            <a:avLst/>
          </a:prstGeom>
          <a:noFill/>
        </p:spPr>
        <p:txBody>
          <a:bodyPr wrap="none" lIns="0" tIns="0" rIns="0" bIns="0" rtlCol="0" anchor="t">
            <a:spAutoFit/>
          </a:bodyPr>
          <a:lstStyle/>
          <a:p>
            <a:pPr algn="ctr"/>
            <a:r>
              <a:rPr lang="en-US" sz="1600" dirty="0">
                <a:solidFill>
                  <a:srgbClr val="EF3425"/>
                </a:solidFill>
                <a:latin typeface="Bernard MT Condensed" panose="02050806060905020404" pitchFamily="18" charset="0"/>
              </a:rPr>
              <a:t>$223</a:t>
            </a:r>
            <a:br>
              <a:rPr lang="en-US" sz="1600" dirty="0">
                <a:solidFill>
                  <a:srgbClr val="EF3425"/>
                </a:solidFill>
                <a:latin typeface="Bernard MT Condensed" panose="02050806060905020404" pitchFamily="18" charset="0"/>
              </a:rPr>
            </a:br>
            <a:r>
              <a:rPr lang="en-US" sz="1600" dirty="0">
                <a:solidFill>
                  <a:srgbClr val="EF3425"/>
                </a:solidFill>
                <a:latin typeface="Bernard MT Condensed" panose="02050806060905020404" pitchFamily="18" charset="0"/>
              </a:rPr>
              <a:t>Per Month</a:t>
            </a:r>
          </a:p>
        </p:txBody>
      </p:sp>
      <p:sp>
        <p:nvSpPr>
          <p:cNvPr id="31" name="TextBox 30"/>
          <p:cNvSpPr txBox="1"/>
          <p:nvPr/>
        </p:nvSpPr>
        <p:spPr>
          <a:xfrm>
            <a:off x="9786153" y="3086423"/>
            <a:ext cx="799899" cy="492443"/>
          </a:xfrm>
          <a:prstGeom prst="rect">
            <a:avLst/>
          </a:prstGeom>
          <a:noFill/>
        </p:spPr>
        <p:txBody>
          <a:bodyPr wrap="none" lIns="0" tIns="0" rIns="0" bIns="0" rtlCol="0" anchor="t">
            <a:spAutoFit/>
          </a:bodyPr>
          <a:lstStyle/>
          <a:p>
            <a:pPr algn="ctr"/>
            <a:r>
              <a:rPr lang="en-US" sz="1600" dirty="0">
                <a:solidFill>
                  <a:srgbClr val="2C3749"/>
                </a:solidFill>
                <a:latin typeface="Bernard MT Condensed" panose="02050806060905020404" pitchFamily="18" charset="0"/>
              </a:rPr>
              <a:t>$321</a:t>
            </a:r>
            <a:br>
              <a:rPr lang="en-US" sz="1600" dirty="0">
                <a:solidFill>
                  <a:srgbClr val="2C3749"/>
                </a:solidFill>
                <a:latin typeface="Bernard MT Condensed" panose="02050806060905020404" pitchFamily="18" charset="0"/>
              </a:rPr>
            </a:br>
            <a:r>
              <a:rPr lang="en-US" sz="1600" dirty="0">
                <a:solidFill>
                  <a:srgbClr val="2C3749"/>
                </a:solidFill>
                <a:latin typeface="Bernard MT Condensed" panose="02050806060905020404" pitchFamily="18" charset="0"/>
              </a:rPr>
              <a:t>Per Month</a:t>
            </a:r>
          </a:p>
        </p:txBody>
      </p:sp>
      <p:grpSp>
        <p:nvGrpSpPr>
          <p:cNvPr id="39" name="Group 38"/>
          <p:cNvGrpSpPr/>
          <p:nvPr/>
        </p:nvGrpSpPr>
        <p:grpSpPr>
          <a:xfrm>
            <a:off x="772685" y="4073775"/>
            <a:ext cx="2119677" cy="1964640"/>
            <a:chOff x="654724" y="2917392"/>
            <a:chExt cx="1589758" cy="1473480"/>
          </a:xfrm>
        </p:grpSpPr>
        <p:sp>
          <p:nvSpPr>
            <p:cNvPr id="32" name="TextBox 31"/>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rgbClr val="4D4D4D"/>
                  </a:solidFill>
                  <a:latin typeface="Candara" panose="020E0502030303020204" pitchFamily="34" charset="0"/>
                </a:rPr>
                <a:t>2000 MB Bandwidth</a:t>
              </a:r>
              <a:endParaRPr lang="en-US" sz="1400" dirty="0">
                <a:solidFill>
                  <a:srgbClr val="4D4D4D"/>
                </a:solidFill>
                <a:latin typeface="Candara" panose="020E0502030303020204" pitchFamily="34" charset="0"/>
              </a:endParaRPr>
            </a:p>
            <a:p>
              <a:pPr algn="ctr">
                <a:lnSpc>
                  <a:spcPct val="150000"/>
                </a:lnSpc>
                <a:spcBef>
                  <a:spcPts val="533"/>
                </a:spcBef>
              </a:pPr>
              <a:r>
                <a:rPr lang="en-US" sz="1400" b="1" dirty="0">
                  <a:solidFill>
                    <a:srgbClr val="4D4D4D"/>
                  </a:solidFill>
                  <a:latin typeface="Candara" panose="020E0502030303020204" pitchFamily="34" charset="0"/>
                </a:rPr>
                <a:t>5 GB Space</a:t>
              </a:r>
            </a:p>
            <a:p>
              <a:pPr algn="ctr">
                <a:lnSpc>
                  <a:spcPct val="150000"/>
                </a:lnSpc>
                <a:spcBef>
                  <a:spcPts val="533"/>
                </a:spcBef>
              </a:pPr>
              <a:r>
                <a:rPr lang="en-US" sz="1400" b="1" dirty="0">
                  <a:solidFill>
                    <a:srgbClr val="4D4D4D"/>
                  </a:solidFill>
                  <a:latin typeface="Candara" panose="020E0502030303020204" pitchFamily="34" charset="0"/>
                </a:rPr>
                <a:t>Unlimited Users</a:t>
              </a:r>
            </a:p>
            <a:p>
              <a:pPr algn="ctr">
                <a:lnSpc>
                  <a:spcPct val="150000"/>
                </a:lnSpc>
                <a:spcBef>
                  <a:spcPts val="533"/>
                </a:spcBef>
              </a:pPr>
              <a:r>
                <a:rPr lang="en-US" sz="1400" dirty="0">
                  <a:solidFill>
                    <a:srgbClr val="4D4D4D"/>
                  </a:solidFill>
                  <a:latin typeface="Candara" panose="020E0502030303020204" pitchFamily="34" charset="0"/>
                </a:rPr>
                <a:t>Unlimited Accounts</a:t>
              </a:r>
            </a:p>
            <a:p>
              <a:pPr algn="ctr">
                <a:lnSpc>
                  <a:spcPct val="150000"/>
                </a:lnSpc>
                <a:spcBef>
                  <a:spcPts val="533"/>
                </a:spcBef>
              </a:pPr>
              <a:r>
                <a:rPr lang="en-US" sz="1400" dirty="0">
                  <a:solidFill>
                    <a:srgbClr val="4D4D4D"/>
                  </a:solidFill>
                  <a:latin typeface="Candara" panose="020E0502030303020204" pitchFamily="34" charset="0"/>
                </a:rPr>
                <a:t>2000 MB Bandwidth</a:t>
              </a:r>
            </a:p>
          </p:txBody>
        </p:sp>
        <p:cxnSp>
          <p:nvCxnSpPr>
            <p:cNvPr id="34" name="Straight Connector 33"/>
            <p:cNvCxnSpPr/>
            <p:nvPr/>
          </p:nvCxnSpPr>
          <p:spPr>
            <a:xfrm>
              <a:off x="806628" y="3243527"/>
              <a:ext cx="1395595" cy="0"/>
            </a:xfrm>
            <a:prstGeom prst="line">
              <a:avLst/>
            </a:prstGeom>
            <a:ln>
              <a:solidFill>
                <a:srgbClr val="4D4D4D"/>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806628" y="3551069"/>
              <a:ext cx="1395595" cy="0"/>
            </a:xfrm>
            <a:prstGeom prst="line">
              <a:avLst/>
            </a:prstGeom>
            <a:ln>
              <a:solidFill>
                <a:srgbClr val="4D4D4D"/>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806628" y="3839104"/>
              <a:ext cx="1395595" cy="0"/>
            </a:xfrm>
            <a:prstGeom prst="line">
              <a:avLst/>
            </a:prstGeom>
            <a:ln>
              <a:solidFill>
                <a:srgbClr val="4D4D4D"/>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806628" y="4127139"/>
              <a:ext cx="1395595" cy="0"/>
            </a:xfrm>
            <a:prstGeom prst="line">
              <a:avLst/>
            </a:prstGeom>
            <a:ln>
              <a:solidFill>
                <a:srgbClr val="4D4D4D"/>
              </a:solidFill>
              <a:prstDash val="sysDot"/>
            </a:ln>
          </p:spPr>
          <p:style>
            <a:lnRef idx="1">
              <a:schemeClr val="accent1"/>
            </a:lnRef>
            <a:fillRef idx="0">
              <a:schemeClr val="accent1"/>
            </a:fillRef>
            <a:effectRef idx="0">
              <a:schemeClr val="accent1"/>
            </a:effectRef>
            <a:fontRef idx="minor">
              <a:schemeClr val="tx1"/>
            </a:fontRef>
          </p:style>
        </p:cxnSp>
      </p:grpSp>
      <p:grpSp>
        <p:nvGrpSpPr>
          <p:cNvPr id="11" name="Group 10">
            <a:extLst>
              <a:ext uri="{FF2B5EF4-FFF2-40B4-BE49-F238E27FC236}">
                <a16:creationId xmlns:a16="http://schemas.microsoft.com/office/drawing/2014/main" id="{DBCAB3B0-8EDC-4D56-A2D8-97803B3C7089}"/>
              </a:ext>
            </a:extLst>
          </p:cNvPr>
          <p:cNvGrpSpPr/>
          <p:nvPr/>
        </p:nvGrpSpPr>
        <p:grpSpPr>
          <a:xfrm>
            <a:off x="5806440" y="1386200"/>
            <a:ext cx="3108960" cy="5167000"/>
            <a:chOff x="5806440" y="1386200"/>
            <a:chExt cx="3108960" cy="5167000"/>
          </a:xfrm>
          <a:effectLst/>
          <a:scene3d>
            <a:camera prst="orthographicFront">
              <a:rot lat="0" lon="0" rev="0"/>
            </a:camera>
            <a:lightRig rig="brightRoom" dir="t">
              <a:rot lat="0" lon="0" rev="600000"/>
            </a:lightRig>
          </a:scene3d>
        </p:grpSpPr>
        <p:sp>
          <p:nvSpPr>
            <p:cNvPr id="7" name="Rectangle 6"/>
            <p:cNvSpPr/>
            <p:nvPr/>
          </p:nvSpPr>
          <p:spPr>
            <a:xfrm rot="16200000">
              <a:off x="4777421" y="2415221"/>
              <a:ext cx="5166999" cy="3108959"/>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65100" dist="190500" dir="8100000" algn="tr"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 name="Rectangle 12"/>
            <p:cNvSpPr/>
            <p:nvPr/>
          </p:nvSpPr>
          <p:spPr>
            <a:xfrm rot="16200000">
              <a:off x="6364323" y="828317"/>
              <a:ext cx="1993193" cy="3108959"/>
            </a:xfrm>
            <a:prstGeom prst="rect">
              <a:avLst/>
            </a:prstGeom>
            <a:solidFill>
              <a:srgbClr val="44546B"/>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1" name="Sev01"/>
          <p:cNvSpPr>
            <a:spLocks noChangeAspect="1"/>
          </p:cNvSpPr>
          <p:nvPr/>
        </p:nvSpPr>
        <p:spPr>
          <a:xfrm>
            <a:off x="6615072" y="2634905"/>
            <a:ext cx="1491697" cy="1491697"/>
          </a:xfrm>
          <a:prstGeom prst="ellipse">
            <a:avLst/>
          </a:prstGeom>
          <a:solidFill>
            <a:schemeClr val="bg1"/>
          </a:solidFill>
          <a:ln w="57150">
            <a:solidFill>
              <a:srgbClr val="4454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5" name="TextBox 24"/>
          <p:cNvSpPr txBox="1"/>
          <p:nvPr/>
        </p:nvSpPr>
        <p:spPr>
          <a:xfrm>
            <a:off x="6649866" y="2140539"/>
            <a:ext cx="1429880" cy="276999"/>
          </a:xfrm>
          <a:prstGeom prst="rect">
            <a:avLst/>
          </a:prstGeom>
          <a:noFill/>
        </p:spPr>
        <p:txBody>
          <a:bodyPr wrap="none" lIns="0" tIns="0" rIns="0" bIns="0" rtlCol="0" anchor="t">
            <a:spAutoFit/>
          </a:bodyPr>
          <a:lstStyle/>
          <a:p>
            <a:pPr algn="ctr"/>
            <a:r>
              <a:rPr lang="en-US" dirty="0">
                <a:solidFill>
                  <a:schemeClr val="bg1"/>
                </a:solidFill>
                <a:latin typeface="Bernard MT Condensed" panose="02050806060905020404" pitchFamily="18" charset="0"/>
              </a:rPr>
              <a:t>LOREM IPSUM 03</a:t>
            </a:r>
          </a:p>
        </p:txBody>
      </p:sp>
      <p:sp>
        <p:nvSpPr>
          <p:cNvPr id="29" name="TextBox 28"/>
          <p:cNvSpPr txBox="1"/>
          <p:nvPr/>
        </p:nvSpPr>
        <p:spPr>
          <a:xfrm>
            <a:off x="6960970" y="3128446"/>
            <a:ext cx="799899" cy="492443"/>
          </a:xfrm>
          <a:prstGeom prst="rect">
            <a:avLst/>
          </a:prstGeom>
          <a:noFill/>
        </p:spPr>
        <p:txBody>
          <a:bodyPr wrap="none" lIns="0" tIns="0" rIns="0" bIns="0" rtlCol="0" anchor="t">
            <a:spAutoFit/>
          </a:bodyPr>
          <a:lstStyle/>
          <a:p>
            <a:pPr algn="ctr"/>
            <a:r>
              <a:rPr lang="en-US" sz="1600" dirty="0">
                <a:solidFill>
                  <a:srgbClr val="44546B"/>
                </a:solidFill>
                <a:latin typeface="Bernard MT Condensed" panose="02050806060905020404" pitchFamily="18" charset="0"/>
              </a:rPr>
              <a:t>$199</a:t>
            </a:r>
            <a:br>
              <a:rPr lang="en-US" sz="1600" dirty="0">
                <a:solidFill>
                  <a:srgbClr val="44546B"/>
                </a:solidFill>
                <a:latin typeface="Bernard MT Condensed" panose="02050806060905020404" pitchFamily="18" charset="0"/>
              </a:rPr>
            </a:br>
            <a:r>
              <a:rPr lang="en-US" sz="1600" dirty="0">
                <a:solidFill>
                  <a:srgbClr val="44546B"/>
                </a:solidFill>
                <a:latin typeface="Bernard MT Condensed" panose="02050806060905020404" pitchFamily="18" charset="0"/>
              </a:rPr>
              <a:t>Per Month</a:t>
            </a:r>
          </a:p>
        </p:txBody>
      </p:sp>
      <p:grpSp>
        <p:nvGrpSpPr>
          <p:cNvPr id="40" name="Group 39"/>
          <p:cNvGrpSpPr/>
          <p:nvPr/>
        </p:nvGrpSpPr>
        <p:grpSpPr>
          <a:xfrm>
            <a:off x="6274884" y="4229323"/>
            <a:ext cx="2172069" cy="1931234"/>
            <a:chOff x="654724" y="2917392"/>
            <a:chExt cx="1589758" cy="1413488"/>
          </a:xfrm>
        </p:grpSpPr>
        <p:sp>
          <p:nvSpPr>
            <p:cNvPr id="41" name="TextBox 40"/>
            <p:cNvSpPr txBox="1"/>
            <p:nvPr/>
          </p:nvSpPr>
          <p:spPr>
            <a:xfrm>
              <a:off x="654724" y="2917392"/>
              <a:ext cx="1589758" cy="1413488"/>
            </a:xfrm>
            <a:prstGeom prst="rect">
              <a:avLst/>
            </a:prstGeom>
            <a:noFill/>
          </p:spPr>
          <p:txBody>
            <a:bodyPr wrap="square" rtlCol="0">
              <a:spAutoFit/>
            </a:bodyPr>
            <a:lstStyle/>
            <a:p>
              <a:pPr algn="ctr">
                <a:lnSpc>
                  <a:spcPct val="150000"/>
                </a:lnSpc>
                <a:spcBef>
                  <a:spcPts val="533"/>
                </a:spcBef>
              </a:pPr>
              <a:r>
                <a:rPr lang="en-US" sz="1400" b="1" dirty="0">
                  <a:solidFill>
                    <a:srgbClr val="4D4D4D"/>
                  </a:solidFill>
                  <a:latin typeface="Candara" panose="020E0502030303020204" pitchFamily="34" charset="0"/>
                </a:rPr>
                <a:t>2000 MB Bandwidth</a:t>
              </a:r>
              <a:endParaRPr lang="en-US" sz="1400" dirty="0">
                <a:solidFill>
                  <a:srgbClr val="4D4D4D"/>
                </a:solidFill>
                <a:latin typeface="Candara" panose="020E0502030303020204" pitchFamily="34" charset="0"/>
              </a:endParaRPr>
            </a:p>
            <a:p>
              <a:pPr algn="ctr">
                <a:lnSpc>
                  <a:spcPct val="150000"/>
                </a:lnSpc>
                <a:spcBef>
                  <a:spcPts val="533"/>
                </a:spcBef>
              </a:pPr>
              <a:r>
                <a:rPr lang="en-US" sz="1400" b="1" dirty="0">
                  <a:solidFill>
                    <a:srgbClr val="4D4D4D"/>
                  </a:solidFill>
                  <a:latin typeface="Candara" panose="020E0502030303020204" pitchFamily="34" charset="0"/>
                </a:rPr>
                <a:t>5 GB Space</a:t>
              </a:r>
            </a:p>
            <a:p>
              <a:pPr algn="ctr">
                <a:lnSpc>
                  <a:spcPct val="150000"/>
                </a:lnSpc>
                <a:spcBef>
                  <a:spcPts val="533"/>
                </a:spcBef>
              </a:pPr>
              <a:r>
                <a:rPr lang="en-US" sz="1400" b="1" dirty="0">
                  <a:solidFill>
                    <a:srgbClr val="4D4D4D"/>
                  </a:solidFill>
                  <a:latin typeface="Candara" panose="020E0502030303020204" pitchFamily="34" charset="0"/>
                </a:rPr>
                <a:t>Unlimited Users</a:t>
              </a:r>
            </a:p>
            <a:p>
              <a:pPr algn="ctr">
                <a:lnSpc>
                  <a:spcPct val="150000"/>
                </a:lnSpc>
                <a:spcBef>
                  <a:spcPts val="533"/>
                </a:spcBef>
              </a:pPr>
              <a:r>
                <a:rPr lang="en-US" sz="1400" dirty="0">
                  <a:solidFill>
                    <a:srgbClr val="4D4D4D"/>
                  </a:solidFill>
                  <a:latin typeface="Candara" panose="020E0502030303020204" pitchFamily="34" charset="0"/>
                </a:rPr>
                <a:t>Unlimited Accounts</a:t>
              </a:r>
            </a:p>
            <a:p>
              <a:pPr algn="ctr">
                <a:lnSpc>
                  <a:spcPct val="150000"/>
                </a:lnSpc>
                <a:spcBef>
                  <a:spcPts val="533"/>
                </a:spcBef>
              </a:pPr>
              <a:r>
                <a:rPr lang="en-US" sz="1400" dirty="0">
                  <a:solidFill>
                    <a:srgbClr val="4D4D4D"/>
                  </a:solidFill>
                  <a:latin typeface="Candara" panose="020E0502030303020204" pitchFamily="34" charset="0"/>
                </a:rPr>
                <a:t>2000 MB Bandwidth</a:t>
              </a:r>
            </a:p>
          </p:txBody>
        </p:sp>
        <p:cxnSp>
          <p:nvCxnSpPr>
            <p:cNvPr id="42" name="Straight Connector 41"/>
            <p:cNvCxnSpPr/>
            <p:nvPr/>
          </p:nvCxnSpPr>
          <p:spPr>
            <a:xfrm>
              <a:off x="806628" y="3243527"/>
              <a:ext cx="1395595" cy="0"/>
            </a:xfrm>
            <a:prstGeom prst="line">
              <a:avLst/>
            </a:prstGeom>
            <a:ln>
              <a:solidFill>
                <a:srgbClr val="4D4D4D"/>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806628" y="3551069"/>
              <a:ext cx="1395595" cy="0"/>
            </a:xfrm>
            <a:prstGeom prst="line">
              <a:avLst/>
            </a:prstGeom>
            <a:ln>
              <a:solidFill>
                <a:srgbClr val="4D4D4D"/>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806628" y="3839104"/>
              <a:ext cx="1395595" cy="0"/>
            </a:xfrm>
            <a:prstGeom prst="line">
              <a:avLst/>
            </a:prstGeom>
            <a:ln>
              <a:solidFill>
                <a:srgbClr val="4D4D4D"/>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806628" y="4127139"/>
              <a:ext cx="1395595" cy="0"/>
            </a:xfrm>
            <a:prstGeom prst="line">
              <a:avLst/>
            </a:prstGeom>
            <a:ln>
              <a:solidFill>
                <a:srgbClr val="4D4D4D"/>
              </a:solidFill>
              <a:prstDash val="sysDot"/>
            </a:ln>
          </p:spPr>
          <p:style>
            <a:lnRef idx="1">
              <a:schemeClr val="accent1"/>
            </a:lnRef>
            <a:fillRef idx="0">
              <a:schemeClr val="accent1"/>
            </a:fillRef>
            <a:effectRef idx="0">
              <a:schemeClr val="accent1"/>
            </a:effectRef>
            <a:fontRef idx="minor">
              <a:schemeClr val="tx1"/>
            </a:fontRef>
          </p:style>
        </p:cxnSp>
      </p:grpSp>
      <p:sp>
        <p:nvSpPr>
          <p:cNvPr id="65" name="TextBox 64">
            <a:extLst>
              <a:ext uri="{FF2B5EF4-FFF2-40B4-BE49-F238E27FC236}">
                <a16:creationId xmlns:a16="http://schemas.microsoft.com/office/drawing/2014/main" id="{0167EDB9-9669-4145-9E1E-A6CE9A410733}"/>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58" name="Picture 57">
            <a:hlinkClick r:id="rId3"/>
            <a:extLst>
              <a:ext uri="{FF2B5EF4-FFF2-40B4-BE49-F238E27FC236}">
                <a16:creationId xmlns:a16="http://schemas.microsoft.com/office/drawing/2014/main" id="{B74B341B-EEA3-479C-BB07-6F91EC1C994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39079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500" fill="hold"/>
                                        <p:tgtEl>
                                          <p:spTgt spid="24"/>
                                        </p:tgtEl>
                                        <p:attrNameLst>
                                          <p:attrName>ppt_w</p:attrName>
                                        </p:attrNameLst>
                                      </p:cBhvr>
                                      <p:tavLst>
                                        <p:tav tm="0">
                                          <p:val>
                                            <p:fltVal val="0"/>
                                          </p:val>
                                        </p:tav>
                                        <p:tav tm="100000">
                                          <p:val>
                                            <p:strVal val="#ppt_w"/>
                                          </p:val>
                                        </p:tav>
                                      </p:tavLst>
                                    </p:anim>
                                    <p:anim calcmode="lin" valueType="num">
                                      <p:cBhvr>
                                        <p:cTn id="8" dur="500" fill="hold"/>
                                        <p:tgtEl>
                                          <p:spTgt spid="24"/>
                                        </p:tgtEl>
                                        <p:attrNameLst>
                                          <p:attrName>ppt_h</p:attrName>
                                        </p:attrNameLst>
                                      </p:cBhvr>
                                      <p:tavLst>
                                        <p:tav tm="0">
                                          <p:val>
                                            <p:fltVal val="0"/>
                                          </p:val>
                                        </p:tav>
                                        <p:tav tm="100000">
                                          <p:val>
                                            <p:strVal val="#ppt_h"/>
                                          </p:val>
                                        </p:tav>
                                      </p:tavLst>
                                    </p:anim>
                                    <p:animEffect transition="in" filter="fade">
                                      <p:cBhvr>
                                        <p:cTn id="9" dur="500"/>
                                        <p:tgtEl>
                                          <p:spTgt spid="24"/>
                                        </p:tgtEl>
                                      </p:cBhvr>
                                    </p:animEffect>
                                  </p:childTnLst>
                                </p:cTn>
                              </p:par>
                            </p:childTnLst>
                          </p:cTn>
                        </p:par>
                        <p:par>
                          <p:cTn id="10" fill="hold">
                            <p:stCondLst>
                              <p:cond delay="500"/>
                            </p:stCondLst>
                            <p:childTnLst>
                              <p:par>
                                <p:cTn id="11" presetID="53" presetClass="entr" presetSubtype="0" fill="hold" grpId="0" nodeType="afterEffect">
                                  <p:stCondLst>
                                    <p:cond delay="0"/>
                                  </p:stCondLst>
                                  <p:childTnLst>
                                    <p:set>
                                      <p:cBhvr>
                                        <p:cTn id="12" dur="1" fill="hold">
                                          <p:stCondLst>
                                            <p:cond delay="0"/>
                                          </p:stCondLst>
                                        </p:cTn>
                                        <p:tgtEl>
                                          <p:spTgt spid="18"/>
                                        </p:tgtEl>
                                        <p:attrNameLst>
                                          <p:attrName>style.visibility</p:attrName>
                                        </p:attrNameLst>
                                      </p:cBhvr>
                                      <p:to>
                                        <p:strVal val="visible"/>
                                      </p:to>
                                    </p:set>
                                    <p:anim calcmode="lin" valueType="num">
                                      <p:cBhvr>
                                        <p:cTn id="13" dur="500" fill="hold"/>
                                        <p:tgtEl>
                                          <p:spTgt spid="18"/>
                                        </p:tgtEl>
                                        <p:attrNameLst>
                                          <p:attrName>ppt_w</p:attrName>
                                        </p:attrNameLst>
                                      </p:cBhvr>
                                      <p:tavLst>
                                        <p:tav tm="0">
                                          <p:val>
                                            <p:fltVal val="0"/>
                                          </p:val>
                                        </p:tav>
                                        <p:tav tm="100000">
                                          <p:val>
                                            <p:strVal val="#ppt_w"/>
                                          </p:val>
                                        </p:tav>
                                      </p:tavLst>
                                    </p:anim>
                                    <p:anim calcmode="lin" valueType="num">
                                      <p:cBhvr>
                                        <p:cTn id="14" dur="500" fill="hold"/>
                                        <p:tgtEl>
                                          <p:spTgt spid="18"/>
                                        </p:tgtEl>
                                        <p:attrNameLst>
                                          <p:attrName>ppt_h</p:attrName>
                                        </p:attrNameLst>
                                      </p:cBhvr>
                                      <p:tavLst>
                                        <p:tav tm="0">
                                          <p:val>
                                            <p:fltVal val="0"/>
                                          </p:val>
                                        </p:tav>
                                        <p:tav tm="100000">
                                          <p:val>
                                            <p:strVal val="#ppt_h"/>
                                          </p:val>
                                        </p:tav>
                                      </p:tavLst>
                                    </p:anim>
                                    <p:animEffect transition="in" filter="fade">
                                      <p:cBhvr>
                                        <p:cTn id="15" dur="500"/>
                                        <p:tgtEl>
                                          <p:spTgt spid="18"/>
                                        </p:tgtEl>
                                      </p:cBhvr>
                                    </p:animEffect>
                                  </p:childTnLst>
                                </p:cTn>
                              </p:par>
                            </p:childTnLst>
                          </p:cTn>
                        </p:par>
                        <p:par>
                          <p:cTn id="16" fill="hold">
                            <p:stCondLst>
                              <p:cond delay="1000"/>
                            </p:stCondLst>
                            <p:childTnLst>
                              <p:par>
                                <p:cTn id="17" presetID="53" presetClass="entr" presetSubtype="0" fill="hold" grpId="0" nodeType="afterEffect">
                                  <p:stCondLst>
                                    <p:cond delay="0"/>
                                  </p:stCondLst>
                                  <p:childTnLst>
                                    <p:set>
                                      <p:cBhvr>
                                        <p:cTn id="18" dur="1" fill="hold">
                                          <p:stCondLst>
                                            <p:cond delay="0"/>
                                          </p:stCondLst>
                                        </p:cTn>
                                        <p:tgtEl>
                                          <p:spTgt spid="28"/>
                                        </p:tgtEl>
                                        <p:attrNameLst>
                                          <p:attrName>style.visibility</p:attrName>
                                        </p:attrNameLst>
                                      </p:cBhvr>
                                      <p:to>
                                        <p:strVal val="visible"/>
                                      </p:to>
                                    </p:set>
                                    <p:anim calcmode="lin" valueType="num">
                                      <p:cBhvr>
                                        <p:cTn id="19" dur="500" fill="hold"/>
                                        <p:tgtEl>
                                          <p:spTgt spid="28"/>
                                        </p:tgtEl>
                                        <p:attrNameLst>
                                          <p:attrName>ppt_w</p:attrName>
                                        </p:attrNameLst>
                                      </p:cBhvr>
                                      <p:tavLst>
                                        <p:tav tm="0">
                                          <p:val>
                                            <p:fltVal val="0"/>
                                          </p:val>
                                        </p:tav>
                                        <p:tav tm="100000">
                                          <p:val>
                                            <p:strVal val="#ppt_w"/>
                                          </p:val>
                                        </p:tav>
                                      </p:tavLst>
                                    </p:anim>
                                    <p:anim calcmode="lin" valueType="num">
                                      <p:cBhvr>
                                        <p:cTn id="20" dur="500" fill="hold"/>
                                        <p:tgtEl>
                                          <p:spTgt spid="28"/>
                                        </p:tgtEl>
                                        <p:attrNameLst>
                                          <p:attrName>ppt_h</p:attrName>
                                        </p:attrNameLst>
                                      </p:cBhvr>
                                      <p:tavLst>
                                        <p:tav tm="0">
                                          <p:val>
                                            <p:fltVal val="0"/>
                                          </p:val>
                                        </p:tav>
                                        <p:tav tm="100000">
                                          <p:val>
                                            <p:strVal val="#ppt_h"/>
                                          </p:val>
                                        </p:tav>
                                      </p:tavLst>
                                    </p:anim>
                                    <p:animEffect transition="in" filter="fade">
                                      <p:cBhvr>
                                        <p:cTn id="21" dur="500"/>
                                        <p:tgtEl>
                                          <p:spTgt spid="28"/>
                                        </p:tgtEl>
                                      </p:cBhvr>
                                    </p:animEffect>
                                  </p:childTnLst>
                                </p:cTn>
                              </p:par>
                            </p:childTnLst>
                          </p:cTn>
                        </p:par>
                        <p:par>
                          <p:cTn id="22" fill="hold">
                            <p:stCondLst>
                              <p:cond delay="1500"/>
                            </p:stCondLst>
                            <p:childTnLst>
                              <p:par>
                                <p:cTn id="23" presetID="53" presetClass="entr" presetSubtype="0" fill="hold" nodeType="afterEffect">
                                  <p:stCondLst>
                                    <p:cond delay="0"/>
                                  </p:stCondLst>
                                  <p:childTnLst>
                                    <p:set>
                                      <p:cBhvr>
                                        <p:cTn id="24" dur="1" fill="hold">
                                          <p:stCondLst>
                                            <p:cond delay="0"/>
                                          </p:stCondLst>
                                        </p:cTn>
                                        <p:tgtEl>
                                          <p:spTgt spid="39"/>
                                        </p:tgtEl>
                                        <p:attrNameLst>
                                          <p:attrName>style.visibility</p:attrName>
                                        </p:attrNameLst>
                                      </p:cBhvr>
                                      <p:to>
                                        <p:strVal val="visible"/>
                                      </p:to>
                                    </p:set>
                                    <p:anim calcmode="lin" valueType="num">
                                      <p:cBhvr>
                                        <p:cTn id="25" dur="500" fill="hold"/>
                                        <p:tgtEl>
                                          <p:spTgt spid="39"/>
                                        </p:tgtEl>
                                        <p:attrNameLst>
                                          <p:attrName>ppt_w</p:attrName>
                                        </p:attrNameLst>
                                      </p:cBhvr>
                                      <p:tavLst>
                                        <p:tav tm="0">
                                          <p:val>
                                            <p:fltVal val="0"/>
                                          </p:val>
                                        </p:tav>
                                        <p:tav tm="100000">
                                          <p:val>
                                            <p:strVal val="#ppt_w"/>
                                          </p:val>
                                        </p:tav>
                                      </p:tavLst>
                                    </p:anim>
                                    <p:anim calcmode="lin" valueType="num">
                                      <p:cBhvr>
                                        <p:cTn id="26" dur="500" fill="hold"/>
                                        <p:tgtEl>
                                          <p:spTgt spid="39"/>
                                        </p:tgtEl>
                                        <p:attrNameLst>
                                          <p:attrName>ppt_h</p:attrName>
                                        </p:attrNameLst>
                                      </p:cBhvr>
                                      <p:tavLst>
                                        <p:tav tm="0">
                                          <p:val>
                                            <p:fltVal val="0"/>
                                          </p:val>
                                        </p:tav>
                                        <p:tav tm="100000">
                                          <p:val>
                                            <p:strVal val="#ppt_h"/>
                                          </p:val>
                                        </p:tav>
                                      </p:tavLst>
                                    </p:anim>
                                    <p:animEffect transition="in" filter="fade">
                                      <p:cBhvr>
                                        <p:cTn id="27" dur="500"/>
                                        <p:tgtEl>
                                          <p:spTgt spid="39"/>
                                        </p:tgtEl>
                                      </p:cBhvr>
                                    </p:animEffect>
                                  </p:childTnLst>
                                </p:cTn>
                              </p:par>
                            </p:childTnLst>
                          </p:cTn>
                        </p:par>
                        <p:par>
                          <p:cTn id="28" fill="hold">
                            <p:stCondLst>
                              <p:cond delay="2000"/>
                            </p:stCondLst>
                            <p:childTnLst>
                              <p:par>
                                <p:cTn id="29" presetID="53" presetClass="entr" presetSubtype="0" fill="hold" grpId="0" nodeType="afterEffect">
                                  <p:stCondLst>
                                    <p:cond delay="0"/>
                                  </p:stCondLst>
                                  <p:childTnLst>
                                    <p:set>
                                      <p:cBhvr>
                                        <p:cTn id="30" dur="1" fill="hold">
                                          <p:stCondLst>
                                            <p:cond delay="0"/>
                                          </p:stCondLst>
                                        </p:cTn>
                                        <p:tgtEl>
                                          <p:spTgt spid="27"/>
                                        </p:tgtEl>
                                        <p:attrNameLst>
                                          <p:attrName>style.visibility</p:attrName>
                                        </p:attrNameLst>
                                      </p:cBhvr>
                                      <p:to>
                                        <p:strVal val="visible"/>
                                      </p:to>
                                    </p:set>
                                    <p:anim calcmode="lin" valueType="num">
                                      <p:cBhvr>
                                        <p:cTn id="31" dur="500" fill="hold"/>
                                        <p:tgtEl>
                                          <p:spTgt spid="27"/>
                                        </p:tgtEl>
                                        <p:attrNameLst>
                                          <p:attrName>ppt_w</p:attrName>
                                        </p:attrNameLst>
                                      </p:cBhvr>
                                      <p:tavLst>
                                        <p:tav tm="0">
                                          <p:val>
                                            <p:fltVal val="0"/>
                                          </p:val>
                                        </p:tav>
                                        <p:tav tm="100000">
                                          <p:val>
                                            <p:strVal val="#ppt_w"/>
                                          </p:val>
                                        </p:tav>
                                      </p:tavLst>
                                    </p:anim>
                                    <p:anim calcmode="lin" valueType="num">
                                      <p:cBhvr>
                                        <p:cTn id="32" dur="500" fill="hold"/>
                                        <p:tgtEl>
                                          <p:spTgt spid="27"/>
                                        </p:tgtEl>
                                        <p:attrNameLst>
                                          <p:attrName>ppt_h</p:attrName>
                                        </p:attrNameLst>
                                      </p:cBhvr>
                                      <p:tavLst>
                                        <p:tav tm="0">
                                          <p:val>
                                            <p:fltVal val="0"/>
                                          </p:val>
                                        </p:tav>
                                        <p:tav tm="100000">
                                          <p:val>
                                            <p:strVal val="#ppt_h"/>
                                          </p:val>
                                        </p:tav>
                                      </p:tavLst>
                                    </p:anim>
                                    <p:animEffect transition="in" filter="fade">
                                      <p:cBhvr>
                                        <p:cTn id="33" dur="500"/>
                                        <p:tgtEl>
                                          <p:spTgt spid="27"/>
                                        </p:tgtEl>
                                      </p:cBhvr>
                                    </p:animEffect>
                                  </p:childTnLst>
                                </p:cTn>
                              </p:par>
                            </p:childTnLst>
                          </p:cTn>
                        </p:par>
                        <p:par>
                          <p:cTn id="34" fill="hold">
                            <p:stCondLst>
                              <p:cond delay="2500"/>
                            </p:stCondLst>
                            <p:childTnLst>
                              <p:par>
                                <p:cTn id="35" presetID="53" presetClass="entr" presetSubtype="0" fill="hold" grpId="0" nodeType="afterEffect">
                                  <p:stCondLst>
                                    <p:cond delay="0"/>
                                  </p:stCondLst>
                                  <p:childTnLst>
                                    <p:set>
                                      <p:cBhvr>
                                        <p:cTn id="36" dur="1" fill="hold">
                                          <p:stCondLst>
                                            <p:cond delay="0"/>
                                          </p:stCondLst>
                                        </p:cTn>
                                        <p:tgtEl>
                                          <p:spTgt spid="23"/>
                                        </p:tgtEl>
                                        <p:attrNameLst>
                                          <p:attrName>style.visibility</p:attrName>
                                        </p:attrNameLst>
                                      </p:cBhvr>
                                      <p:to>
                                        <p:strVal val="visible"/>
                                      </p:to>
                                    </p:set>
                                    <p:anim calcmode="lin" valueType="num">
                                      <p:cBhvr>
                                        <p:cTn id="37" dur="500" fill="hold"/>
                                        <p:tgtEl>
                                          <p:spTgt spid="23"/>
                                        </p:tgtEl>
                                        <p:attrNameLst>
                                          <p:attrName>ppt_w</p:attrName>
                                        </p:attrNameLst>
                                      </p:cBhvr>
                                      <p:tavLst>
                                        <p:tav tm="0">
                                          <p:val>
                                            <p:fltVal val="0"/>
                                          </p:val>
                                        </p:tav>
                                        <p:tav tm="100000">
                                          <p:val>
                                            <p:strVal val="#ppt_w"/>
                                          </p:val>
                                        </p:tav>
                                      </p:tavLst>
                                    </p:anim>
                                    <p:anim calcmode="lin" valueType="num">
                                      <p:cBhvr>
                                        <p:cTn id="38" dur="500" fill="hold"/>
                                        <p:tgtEl>
                                          <p:spTgt spid="23"/>
                                        </p:tgtEl>
                                        <p:attrNameLst>
                                          <p:attrName>ppt_h</p:attrName>
                                        </p:attrNameLst>
                                      </p:cBhvr>
                                      <p:tavLst>
                                        <p:tav tm="0">
                                          <p:val>
                                            <p:fltVal val="0"/>
                                          </p:val>
                                        </p:tav>
                                        <p:tav tm="100000">
                                          <p:val>
                                            <p:strVal val="#ppt_h"/>
                                          </p:val>
                                        </p:tav>
                                      </p:tavLst>
                                    </p:anim>
                                    <p:animEffect transition="in" filter="fade">
                                      <p:cBhvr>
                                        <p:cTn id="39" dur="500"/>
                                        <p:tgtEl>
                                          <p:spTgt spid="23"/>
                                        </p:tgtEl>
                                      </p:cBhvr>
                                    </p:animEffect>
                                  </p:childTnLst>
                                </p:cTn>
                              </p:par>
                            </p:childTnLst>
                          </p:cTn>
                        </p:par>
                        <p:par>
                          <p:cTn id="40" fill="hold">
                            <p:stCondLst>
                              <p:cond delay="3000"/>
                            </p:stCondLst>
                            <p:childTnLst>
                              <p:par>
                                <p:cTn id="41" presetID="53" presetClass="entr" presetSubtype="0" fill="hold" grpId="0" nodeType="afterEffect">
                                  <p:stCondLst>
                                    <p:cond delay="0"/>
                                  </p:stCondLst>
                                  <p:childTnLst>
                                    <p:set>
                                      <p:cBhvr>
                                        <p:cTn id="42" dur="1" fill="hold">
                                          <p:stCondLst>
                                            <p:cond delay="0"/>
                                          </p:stCondLst>
                                        </p:cTn>
                                        <p:tgtEl>
                                          <p:spTgt spid="31"/>
                                        </p:tgtEl>
                                        <p:attrNameLst>
                                          <p:attrName>style.visibility</p:attrName>
                                        </p:attrNameLst>
                                      </p:cBhvr>
                                      <p:to>
                                        <p:strVal val="visible"/>
                                      </p:to>
                                    </p:set>
                                    <p:anim calcmode="lin" valueType="num">
                                      <p:cBhvr>
                                        <p:cTn id="43" dur="500" fill="hold"/>
                                        <p:tgtEl>
                                          <p:spTgt spid="31"/>
                                        </p:tgtEl>
                                        <p:attrNameLst>
                                          <p:attrName>ppt_w</p:attrName>
                                        </p:attrNameLst>
                                      </p:cBhvr>
                                      <p:tavLst>
                                        <p:tav tm="0">
                                          <p:val>
                                            <p:fltVal val="0"/>
                                          </p:val>
                                        </p:tav>
                                        <p:tav tm="100000">
                                          <p:val>
                                            <p:strVal val="#ppt_w"/>
                                          </p:val>
                                        </p:tav>
                                      </p:tavLst>
                                    </p:anim>
                                    <p:anim calcmode="lin" valueType="num">
                                      <p:cBhvr>
                                        <p:cTn id="44" dur="500" fill="hold"/>
                                        <p:tgtEl>
                                          <p:spTgt spid="31"/>
                                        </p:tgtEl>
                                        <p:attrNameLst>
                                          <p:attrName>ppt_h</p:attrName>
                                        </p:attrNameLst>
                                      </p:cBhvr>
                                      <p:tavLst>
                                        <p:tav tm="0">
                                          <p:val>
                                            <p:fltVal val="0"/>
                                          </p:val>
                                        </p:tav>
                                        <p:tav tm="100000">
                                          <p:val>
                                            <p:strVal val="#ppt_h"/>
                                          </p:val>
                                        </p:tav>
                                      </p:tavLst>
                                    </p:anim>
                                    <p:animEffect transition="in" filter="fade">
                                      <p:cBhvr>
                                        <p:cTn id="45" dur="500"/>
                                        <p:tgtEl>
                                          <p:spTgt spid="31"/>
                                        </p:tgtEl>
                                      </p:cBhvr>
                                    </p:animEffect>
                                  </p:childTnLst>
                                </p:cTn>
                              </p:par>
                            </p:childTnLst>
                          </p:cTn>
                        </p:par>
                        <p:par>
                          <p:cTn id="46" fill="hold">
                            <p:stCondLst>
                              <p:cond delay="3500"/>
                            </p:stCondLst>
                            <p:childTnLst>
                              <p:par>
                                <p:cTn id="47" presetID="53" presetClass="entr" presetSubtype="0" fill="hold" nodeType="afterEffect">
                                  <p:stCondLst>
                                    <p:cond delay="0"/>
                                  </p:stCondLst>
                                  <p:childTnLst>
                                    <p:set>
                                      <p:cBhvr>
                                        <p:cTn id="48" dur="1" fill="hold">
                                          <p:stCondLst>
                                            <p:cond delay="0"/>
                                          </p:stCondLst>
                                        </p:cTn>
                                        <p:tgtEl>
                                          <p:spTgt spid="52"/>
                                        </p:tgtEl>
                                        <p:attrNameLst>
                                          <p:attrName>style.visibility</p:attrName>
                                        </p:attrNameLst>
                                      </p:cBhvr>
                                      <p:to>
                                        <p:strVal val="visible"/>
                                      </p:to>
                                    </p:set>
                                    <p:anim calcmode="lin" valueType="num">
                                      <p:cBhvr>
                                        <p:cTn id="49" dur="500" fill="hold"/>
                                        <p:tgtEl>
                                          <p:spTgt spid="52"/>
                                        </p:tgtEl>
                                        <p:attrNameLst>
                                          <p:attrName>ppt_w</p:attrName>
                                        </p:attrNameLst>
                                      </p:cBhvr>
                                      <p:tavLst>
                                        <p:tav tm="0">
                                          <p:val>
                                            <p:fltVal val="0"/>
                                          </p:val>
                                        </p:tav>
                                        <p:tav tm="100000">
                                          <p:val>
                                            <p:strVal val="#ppt_w"/>
                                          </p:val>
                                        </p:tav>
                                      </p:tavLst>
                                    </p:anim>
                                    <p:anim calcmode="lin" valueType="num">
                                      <p:cBhvr>
                                        <p:cTn id="50" dur="500" fill="hold"/>
                                        <p:tgtEl>
                                          <p:spTgt spid="52"/>
                                        </p:tgtEl>
                                        <p:attrNameLst>
                                          <p:attrName>ppt_h</p:attrName>
                                        </p:attrNameLst>
                                      </p:cBhvr>
                                      <p:tavLst>
                                        <p:tav tm="0">
                                          <p:val>
                                            <p:fltVal val="0"/>
                                          </p:val>
                                        </p:tav>
                                        <p:tav tm="100000">
                                          <p:val>
                                            <p:strVal val="#ppt_h"/>
                                          </p:val>
                                        </p:tav>
                                      </p:tavLst>
                                    </p:anim>
                                    <p:animEffect transition="in" filter="fade">
                                      <p:cBhvr>
                                        <p:cTn id="51" dur="500"/>
                                        <p:tgtEl>
                                          <p:spTgt spid="52"/>
                                        </p:tgtEl>
                                      </p:cBhvr>
                                    </p:animEffect>
                                  </p:childTnLst>
                                </p:cTn>
                              </p:par>
                            </p:childTnLst>
                          </p:cTn>
                        </p:par>
                        <p:par>
                          <p:cTn id="52" fill="hold">
                            <p:stCondLst>
                              <p:cond delay="4000"/>
                            </p:stCondLst>
                            <p:childTnLst>
                              <p:par>
                                <p:cTn id="53" presetID="22" presetClass="entr" presetSubtype="8" fill="hold" grpId="0" nodeType="afterEffect">
                                  <p:stCondLst>
                                    <p:cond delay="0"/>
                                  </p:stCondLst>
                                  <p:childTnLst>
                                    <p:set>
                                      <p:cBhvr>
                                        <p:cTn id="54" dur="1" fill="hold">
                                          <p:stCondLst>
                                            <p:cond delay="0"/>
                                          </p:stCondLst>
                                        </p:cTn>
                                        <p:tgtEl>
                                          <p:spTgt spid="65"/>
                                        </p:tgtEl>
                                        <p:attrNameLst>
                                          <p:attrName>style.visibility</p:attrName>
                                        </p:attrNameLst>
                                      </p:cBhvr>
                                      <p:to>
                                        <p:strVal val="visible"/>
                                      </p:to>
                                    </p:set>
                                    <p:animEffect transition="in" filter="wipe(left)">
                                      <p:cBhvr>
                                        <p:cTn id="55" dur="50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7" grpId="0"/>
      <p:bldP spid="18" grpId="0" animBg="1"/>
      <p:bldP spid="24" grpId="0"/>
      <p:bldP spid="28" grpId="0"/>
      <p:bldP spid="31" grpId="0"/>
      <p:bldP spid="6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1755</TotalTime>
  <Words>1347</Words>
  <Application>Microsoft Office PowerPoint</Application>
  <PresentationFormat>Widescreen</PresentationFormat>
  <Paragraphs>77</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FontAwesome</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360</cp:revision>
  <dcterms:created xsi:type="dcterms:W3CDTF">2016-09-28T22:08:47Z</dcterms:created>
  <dcterms:modified xsi:type="dcterms:W3CDTF">2019-03-29T17:20:09Z</dcterms:modified>
</cp:coreProperties>
</file>