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59116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Shape 53">
            <a:extLst>
              <a:ext uri="{FF2B5EF4-FFF2-40B4-BE49-F238E27FC236}">
                <a16:creationId xmlns:a16="http://schemas.microsoft.com/office/drawing/2014/main" id="{3039D911-5C00-4EC3-92B4-49385F54148A}"/>
              </a:ext>
            </a:extLst>
          </p:cNvPr>
          <p:cNvSpPr/>
          <p:nvPr/>
        </p:nvSpPr>
        <p:spPr>
          <a:xfrm rot="21069949">
            <a:off x="4320839"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5C3EFC29-9772-406E-B6DB-2E0914E506E9}"/>
              </a:ext>
            </a:extLst>
          </p:cNvPr>
          <p:cNvSpPr/>
          <p:nvPr/>
        </p:nvSpPr>
        <p:spPr>
          <a:xfrm rot="21069949">
            <a:off x="6433103" y="346965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C418E160-3AA7-4FC0-ADC2-8EF9236E8736}"/>
              </a:ext>
            </a:extLst>
          </p:cNvPr>
          <p:cNvSpPr/>
          <p:nvPr/>
        </p:nvSpPr>
        <p:spPr>
          <a:xfrm rot="21069949">
            <a:off x="8527079" y="3467383"/>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2656481B-A578-4835-A3F0-23C1D3413C06}"/>
              </a:ext>
            </a:extLst>
          </p:cNvPr>
          <p:cNvSpPr/>
          <p:nvPr/>
        </p:nvSpPr>
        <p:spPr>
          <a:xfrm rot="21069949">
            <a:off x="2230510"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3" name="Group 72">
            <a:extLst>
              <a:ext uri="{FF2B5EF4-FFF2-40B4-BE49-F238E27FC236}">
                <a16:creationId xmlns:a16="http://schemas.microsoft.com/office/drawing/2014/main" id="{9F7C2A9F-4CC4-467F-B38A-4C17D9E8AB1F}"/>
              </a:ext>
            </a:extLst>
          </p:cNvPr>
          <p:cNvGrpSpPr/>
          <p:nvPr/>
        </p:nvGrpSpPr>
        <p:grpSpPr>
          <a:xfrm>
            <a:off x="1250905" y="3244051"/>
            <a:ext cx="1280160" cy="1280160"/>
            <a:chOff x="1250905" y="3244051"/>
            <a:chExt cx="1280160" cy="1280160"/>
          </a:xfrm>
        </p:grpSpPr>
        <p:sp>
          <p:nvSpPr>
            <p:cNvPr id="47" name="Sev01">
              <a:extLst>
                <a:ext uri="{FF2B5EF4-FFF2-40B4-BE49-F238E27FC236}">
                  <a16:creationId xmlns:a16="http://schemas.microsoft.com/office/drawing/2014/main" id="{2CF5A519-C81B-43D3-B7F3-5D4A8F34E850}"/>
                </a:ext>
              </a:extLst>
            </p:cNvPr>
            <p:cNvSpPr>
              <a:spLocks noChangeAspect="1"/>
            </p:cNvSpPr>
            <p:nvPr/>
          </p:nvSpPr>
          <p:spPr>
            <a:xfrm rot="19020146">
              <a:off x="1250905" y="324405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0" name="Oval 49">
              <a:extLst>
                <a:ext uri="{FF2B5EF4-FFF2-40B4-BE49-F238E27FC236}">
                  <a16:creationId xmlns:a16="http://schemas.microsoft.com/office/drawing/2014/main" id="{E2632608-F799-43E7-BC28-5276E7139C12}"/>
                </a:ext>
              </a:extLst>
            </p:cNvPr>
            <p:cNvSpPr>
              <a:spLocks noChangeAspect="1"/>
            </p:cNvSpPr>
            <p:nvPr/>
          </p:nvSpPr>
          <p:spPr>
            <a:xfrm rot="19020146">
              <a:off x="1342345" y="3335491"/>
              <a:ext cx="1097280" cy="109728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73">
            <a:extLst>
              <a:ext uri="{FF2B5EF4-FFF2-40B4-BE49-F238E27FC236}">
                <a16:creationId xmlns:a16="http://schemas.microsoft.com/office/drawing/2014/main" id="{B3280BDE-DA85-4389-A963-BC8410AF5978}"/>
              </a:ext>
            </a:extLst>
          </p:cNvPr>
          <p:cNvGrpSpPr/>
          <p:nvPr/>
        </p:nvGrpSpPr>
        <p:grpSpPr>
          <a:xfrm>
            <a:off x="3346544" y="3238431"/>
            <a:ext cx="1280160" cy="1280160"/>
            <a:chOff x="3346544" y="3238431"/>
            <a:chExt cx="1280160" cy="1280160"/>
          </a:xfrm>
        </p:grpSpPr>
        <p:sp>
          <p:nvSpPr>
            <p:cNvPr id="48" name="Sev01">
              <a:extLst>
                <a:ext uri="{FF2B5EF4-FFF2-40B4-BE49-F238E27FC236}">
                  <a16:creationId xmlns:a16="http://schemas.microsoft.com/office/drawing/2014/main" id="{744EB57F-C400-42D6-8D23-01468E94515C}"/>
                </a:ext>
              </a:extLst>
            </p:cNvPr>
            <p:cNvSpPr>
              <a:spLocks noChangeAspect="1"/>
            </p:cNvSpPr>
            <p:nvPr/>
          </p:nvSpPr>
          <p:spPr>
            <a:xfrm rot="19020146">
              <a:off x="3346544"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1" name="Oval 50">
              <a:extLst>
                <a:ext uri="{FF2B5EF4-FFF2-40B4-BE49-F238E27FC236}">
                  <a16:creationId xmlns:a16="http://schemas.microsoft.com/office/drawing/2014/main" id="{974CB4B2-3F7A-4BD2-BBF6-15924E09711E}"/>
                </a:ext>
              </a:extLst>
            </p:cNvPr>
            <p:cNvSpPr>
              <a:spLocks noChangeAspect="1"/>
            </p:cNvSpPr>
            <p:nvPr/>
          </p:nvSpPr>
          <p:spPr>
            <a:xfrm rot="19020146">
              <a:off x="3439457" y="3330436"/>
              <a:ext cx="1097280" cy="1097280"/>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C370649B-CFD9-491F-B6FB-0784A6370A0B}"/>
              </a:ext>
            </a:extLst>
          </p:cNvPr>
          <p:cNvGrpSpPr/>
          <p:nvPr/>
        </p:nvGrpSpPr>
        <p:grpSpPr>
          <a:xfrm>
            <a:off x="5454695" y="3238432"/>
            <a:ext cx="1280160" cy="1280160"/>
            <a:chOff x="5454695" y="3238432"/>
            <a:chExt cx="1280160" cy="1280160"/>
          </a:xfrm>
        </p:grpSpPr>
        <p:sp>
          <p:nvSpPr>
            <p:cNvPr id="53" name="Sev01">
              <a:extLst>
                <a:ext uri="{FF2B5EF4-FFF2-40B4-BE49-F238E27FC236}">
                  <a16:creationId xmlns:a16="http://schemas.microsoft.com/office/drawing/2014/main" id="{DE311EEC-390F-4830-890A-D4F3FB34EB7C}"/>
                </a:ext>
              </a:extLst>
            </p:cNvPr>
            <p:cNvSpPr>
              <a:spLocks noChangeAspect="1"/>
            </p:cNvSpPr>
            <p:nvPr/>
          </p:nvSpPr>
          <p:spPr>
            <a:xfrm rot="19020146">
              <a:off x="5454695" y="323843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Oval 54">
              <a:extLst>
                <a:ext uri="{FF2B5EF4-FFF2-40B4-BE49-F238E27FC236}">
                  <a16:creationId xmlns:a16="http://schemas.microsoft.com/office/drawing/2014/main" id="{A635341E-FB16-48E9-98D6-F38EDB5FEA66}"/>
                </a:ext>
              </a:extLst>
            </p:cNvPr>
            <p:cNvSpPr>
              <a:spLocks noChangeAspect="1"/>
            </p:cNvSpPr>
            <p:nvPr/>
          </p:nvSpPr>
          <p:spPr>
            <a:xfrm rot="19020146">
              <a:off x="5546135" y="3330437"/>
              <a:ext cx="1097280" cy="109728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a:extLst>
              <a:ext uri="{FF2B5EF4-FFF2-40B4-BE49-F238E27FC236}">
                <a16:creationId xmlns:a16="http://schemas.microsoft.com/office/drawing/2014/main" id="{51D1E04A-74A0-439C-97C0-3A65EC80037A}"/>
              </a:ext>
            </a:extLst>
          </p:cNvPr>
          <p:cNvGrpSpPr/>
          <p:nvPr/>
        </p:nvGrpSpPr>
        <p:grpSpPr>
          <a:xfrm>
            <a:off x="7549170" y="3238431"/>
            <a:ext cx="1280160" cy="1280160"/>
            <a:chOff x="7549170" y="3238431"/>
            <a:chExt cx="1280160" cy="1280160"/>
          </a:xfrm>
        </p:grpSpPr>
        <p:sp>
          <p:nvSpPr>
            <p:cNvPr id="57" name="Sev01">
              <a:extLst>
                <a:ext uri="{FF2B5EF4-FFF2-40B4-BE49-F238E27FC236}">
                  <a16:creationId xmlns:a16="http://schemas.microsoft.com/office/drawing/2014/main" id="{658C650A-1B97-4204-A66D-9B5F7151CD7E}"/>
                </a:ext>
              </a:extLst>
            </p:cNvPr>
            <p:cNvSpPr>
              <a:spLocks noChangeAspect="1"/>
            </p:cNvSpPr>
            <p:nvPr/>
          </p:nvSpPr>
          <p:spPr>
            <a:xfrm rot="19020146">
              <a:off x="7549170"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8" name="Oval 57">
              <a:extLst>
                <a:ext uri="{FF2B5EF4-FFF2-40B4-BE49-F238E27FC236}">
                  <a16:creationId xmlns:a16="http://schemas.microsoft.com/office/drawing/2014/main" id="{86FD5EC0-C589-4956-A616-553562CD0029}"/>
                </a:ext>
              </a:extLst>
            </p:cNvPr>
            <p:cNvSpPr>
              <a:spLocks noChangeAspect="1"/>
            </p:cNvSpPr>
            <p:nvPr/>
          </p:nvSpPr>
          <p:spPr>
            <a:xfrm rot="19020146">
              <a:off x="7640610" y="3330436"/>
              <a:ext cx="1097280" cy="1097280"/>
            </a:xfrm>
            <a:prstGeom prst="ellips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76">
            <a:extLst>
              <a:ext uri="{FF2B5EF4-FFF2-40B4-BE49-F238E27FC236}">
                <a16:creationId xmlns:a16="http://schemas.microsoft.com/office/drawing/2014/main" id="{E08787F8-83F7-41C5-BFE5-B0DD3512CFFF}"/>
              </a:ext>
            </a:extLst>
          </p:cNvPr>
          <p:cNvGrpSpPr/>
          <p:nvPr/>
        </p:nvGrpSpPr>
        <p:grpSpPr>
          <a:xfrm>
            <a:off x="9660935" y="3239001"/>
            <a:ext cx="1280160" cy="1280160"/>
            <a:chOff x="9660935" y="3239001"/>
            <a:chExt cx="1280160" cy="1280160"/>
          </a:xfrm>
        </p:grpSpPr>
        <p:sp>
          <p:nvSpPr>
            <p:cNvPr id="59" name="Sev01">
              <a:extLst>
                <a:ext uri="{FF2B5EF4-FFF2-40B4-BE49-F238E27FC236}">
                  <a16:creationId xmlns:a16="http://schemas.microsoft.com/office/drawing/2014/main" id="{2B7D5DFD-B541-4867-AB81-6363B77A30D4}"/>
                </a:ext>
              </a:extLst>
            </p:cNvPr>
            <p:cNvSpPr>
              <a:spLocks noChangeAspect="1"/>
            </p:cNvSpPr>
            <p:nvPr/>
          </p:nvSpPr>
          <p:spPr>
            <a:xfrm rot="19020146">
              <a:off x="9660935" y="323900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Oval 59">
              <a:extLst>
                <a:ext uri="{FF2B5EF4-FFF2-40B4-BE49-F238E27FC236}">
                  <a16:creationId xmlns:a16="http://schemas.microsoft.com/office/drawing/2014/main" id="{C5A41585-45F7-45C6-9897-D7451A161755}"/>
                </a:ext>
              </a:extLst>
            </p:cNvPr>
            <p:cNvSpPr>
              <a:spLocks noChangeAspect="1"/>
            </p:cNvSpPr>
            <p:nvPr/>
          </p:nvSpPr>
          <p:spPr>
            <a:xfrm rot="19020146">
              <a:off x="9752375" y="3331006"/>
              <a:ext cx="1097280" cy="1097280"/>
            </a:xfrm>
            <a:prstGeom prst="ellipse">
              <a:avLst/>
            </a:pr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3" name="TextBox 62">
            <a:extLst>
              <a:ext uri="{FF2B5EF4-FFF2-40B4-BE49-F238E27FC236}">
                <a16:creationId xmlns:a16="http://schemas.microsoft.com/office/drawing/2014/main" id="{51CFD7CF-8A31-40CD-BBEB-57D9CA800A04}"/>
              </a:ext>
            </a:extLst>
          </p:cNvPr>
          <p:cNvSpPr txBox="1"/>
          <p:nvPr/>
        </p:nvSpPr>
        <p:spPr>
          <a:xfrm>
            <a:off x="1438665" y="3575487"/>
            <a:ext cx="889244"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2008</a:t>
            </a:r>
          </a:p>
          <a:p>
            <a:pPr algn="ctr"/>
            <a:r>
              <a:rPr lang="en-US" sz="900" b="1" dirty="0">
                <a:solidFill>
                  <a:schemeClr val="bg1"/>
                </a:solidFill>
              </a:rPr>
              <a:t>LOREM IPSUM</a:t>
            </a:r>
          </a:p>
        </p:txBody>
      </p:sp>
      <p:sp>
        <p:nvSpPr>
          <p:cNvPr id="64" name="TextBox 63">
            <a:extLst>
              <a:ext uri="{FF2B5EF4-FFF2-40B4-BE49-F238E27FC236}">
                <a16:creationId xmlns:a16="http://schemas.microsoft.com/office/drawing/2014/main" id="{2951E2CF-1DF0-4F69-AD83-947D12D2771A}"/>
              </a:ext>
            </a:extLst>
          </p:cNvPr>
          <p:cNvSpPr txBox="1"/>
          <p:nvPr/>
        </p:nvSpPr>
        <p:spPr>
          <a:xfrm>
            <a:off x="3541981" y="3575487"/>
            <a:ext cx="889286"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2010</a:t>
            </a:r>
          </a:p>
          <a:p>
            <a:pPr algn="ctr"/>
            <a:r>
              <a:rPr lang="en-US" sz="900" b="1" dirty="0">
                <a:solidFill>
                  <a:schemeClr val="bg1"/>
                </a:solidFill>
              </a:rPr>
              <a:t>LOREM IPSUM</a:t>
            </a:r>
          </a:p>
        </p:txBody>
      </p:sp>
      <p:sp>
        <p:nvSpPr>
          <p:cNvPr id="65" name="TextBox 64">
            <a:extLst>
              <a:ext uri="{FF2B5EF4-FFF2-40B4-BE49-F238E27FC236}">
                <a16:creationId xmlns:a16="http://schemas.microsoft.com/office/drawing/2014/main" id="{2ECB2101-28D6-400E-999F-F349DA252448}"/>
              </a:ext>
            </a:extLst>
          </p:cNvPr>
          <p:cNvSpPr txBox="1"/>
          <p:nvPr/>
        </p:nvSpPr>
        <p:spPr>
          <a:xfrm>
            <a:off x="5587174" y="3575487"/>
            <a:ext cx="1009398"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2012</a:t>
            </a:r>
          </a:p>
          <a:p>
            <a:pPr algn="ctr"/>
            <a:r>
              <a:rPr lang="en-US" sz="900" b="1" dirty="0">
                <a:solidFill>
                  <a:schemeClr val="bg1"/>
                </a:solidFill>
              </a:rPr>
              <a:t>LOREM IPSUM</a:t>
            </a:r>
          </a:p>
        </p:txBody>
      </p:sp>
      <p:sp>
        <p:nvSpPr>
          <p:cNvPr id="66" name="TextBox 65">
            <a:extLst>
              <a:ext uri="{FF2B5EF4-FFF2-40B4-BE49-F238E27FC236}">
                <a16:creationId xmlns:a16="http://schemas.microsoft.com/office/drawing/2014/main" id="{8B222DB1-7968-4496-95EE-68BE5D931B0F}"/>
              </a:ext>
            </a:extLst>
          </p:cNvPr>
          <p:cNvSpPr txBox="1"/>
          <p:nvPr/>
        </p:nvSpPr>
        <p:spPr>
          <a:xfrm>
            <a:off x="7730907" y="3575487"/>
            <a:ext cx="910881"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2018</a:t>
            </a:r>
          </a:p>
          <a:p>
            <a:pPr algn="ctr"/>
            <a:r>
              <a:rPr lang="en-US" sz="900" b="1" dirty="0">
                <a:solidFill>
                  <a:schemeClr val="bg1"/>
                </a:solidFill>
              </a:rPr>
              <a:t>LOREM IPSUM</a:t>
            </a:r>
          </a:p>
        </p:txBody>
      </p:sp>
      <p:sp>
        <p:nvSpPr>
          <p:cNvPr id="67" name="TextBox 66">
            <a:extLst>
              <a:ext uri="{FF2B5EF4-FFF2-40B4-BE49-F238E27FC236}">
                <a16:creationId xmlns:a16="http://schemas.microsoft.com/office/drawing/2014/main" id="{6193CDFE-2913-4B3B-B85F-DE001600EFF9}"/>
              </a:ext>
            </a:extLst>
          </p:cNvPr>
          <p:cNvSpPr txBox="1"/>
          <p:nvPr/>
        </p:nvSpPr>
        <p:spPr>
          <a:xfrm>
            <a:off x="9861178" y="3570273"/>
            <a:ext cx="873870"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2020</a:t>
            </a:r>
          </a:p>
          <a:p>
            <a:pPr algn="ctr"/>
            <a:r>
              <a:rPr lang="en-US" sz="900" b="1" dirty="0">
                <a:solidFill>
                  <a:schemeClr val="bg1"/>
                </a:solidFill>
              </a:rPr>
              <a:t>LOREM IPSUM</a:t>
            </a:r>
          </a:p>
        </p:txBody>
      </p:sp>
      <p:sp>
        <p:nvSpPr>
          <p:cNvPr id="68" name="TextBox 67">
            <a:extLst>
              <a:ext uri="{FF2B5EF4-FFF2-40B4-BE49-F238E27FC236}">
                <a16:creationId xmlns:a16="http://schemas.microsoft.com/office/drawing/2014/main" id="{78EA2C82-956C-413C-8BA8-40E6E2147CA0}"/>
              </a:ext>
            </a:extLst>
          </p:cNvPr>
          <p:cNvSpPr txBox="1"/>
          <p:nvPr/>
        </p:nvSpPr>
        <p:spPr>
          <a:xfrm>
            <a:off x="493085" y="4670129"/>
            <a:ext cx="3300984" cy="191129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A8627C05-96BC-44D8-95AB-90FC707ABF6E}"/>
              </a:ext>
            </a:extLst>
          </p:cNvPr>
          <p:cNvSpPr txBox="1"/>
          <p:nvPr/>
        </p:nvSpPr>
        <p:spPr>
          <a:xfrm>
            <a:off x="3467553" y="1396901"/>
            <a:ext cx="3920853" cy="152657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4D3FA1C7-9AD1-4972-8466-45225786529B}"/>
              </a:ext>
            </a:extLst>
          </p:cNvPr>
          <p:cNvSpPr txBox="1"/>
          <p:nvPr/>
        </p:nvSpPr>
        <p:spPr>
          <a:xfrm>
            <a:off x="7730907" y="1396901"/>
            <a:ext cx="3920853" cy="1526572"/>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D0E099DD-B073-484D-A3B2-10D704ABB7D9}"/>
              </a:ext>
            </a:extLst>
          </p:cNvPr>
          <p:cNvSpPr txBox="1"/>
          <p:nvPr/>
        </p:nvSpPr>
        <p:spPr>
          <a:xfrm>
            <a:off x="8964671" y="4662946"/>
            <a:ext cx="3299643" cy="1911292"/>
          </a:xfrm>
          <a:prstGeom prst="rect">
            <a:avLst/>
          </a:prstGeom>
          <a:noFill/>
        </p:spPr>
        <p:txBody>
          <a:bodyPr wrap="square" rtlCol="0">
            <a:spAutoFit/>
          </a:bodyPr>
          <a:lstStyle/>
          <a:p>
            <a:pPr defTabSz="1219170">
              <a:spcBef>
                <a:spcPct val="20000"/>
              </a:spcBef>
              <a:defRPr/>
            </a:pPr>
            <a:r>
              <a:rPr lang="en-US" dirty="0">
                <a:solidFill>
                  <a:srgbClr val="62768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73C11A38-96D5-4A95-A0F0-A217BB50CB20}"/>
              </a:ext>
            </a:extLst>
          </p:cNvPr>
          <p:cNvSpPr txBox="1"/>
          <p:nvPr/>
        </p:nvSpPr>
        <p:spPr>
          <a:xfrm>
            <a:off x="4848555" y="4675183"/>
            <a:ext cx="3300984" cy="191129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2" name="Picture 31">
            <a:hlinkClick r:id="rId2"/>
            <a:extLst>
              <a:ext uri="{FF2B5EF4-FFF2-40B4-BE49-F238E27FC236}">
                <a16:creationId xmlns:a16="http://schemas.microsoft.com/office/drawing/2014/main" id="{C204A85D-AFA9-471B-9AAC-0036130A05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196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p:cTn id="11" dur="500" fill="hold"/>
                                        <p:tgtEl>
                                          <p:spTgt spid="73"/>
                                        </p:tgtEl>
                                        <p:attrNameLst>
                                          <p:attrName>ppt_w</p:attrName>
                                        </p:attrNameLst>
                                      </p:cBhvr>
                                      <p:tavLst>
                                        <p:tav tm="0">
                                          <p:val>
                                            <p:fltVal val="0"/>
                                          </p:val>
                                        </p:tav>
                                        <p:tav tm="100000">
                                          <p:val>
                                            <p:strVal val="#ppt_w"/>
                                          </p:val>
                                        </p:tav>
                                      </p:tavLst>
                                    </p:anim>
                                    <p:anim calcmode="lin" valueType="num">
                                      <p:cBhvr>
                                        <p:cTn id="12" dur="500" fill="hold"/>
                                        <p:tgtEl>
                                          <p:spTgt spid="73"/>
                                        </p:tgtEl>
                                        <p:attrNameLst>
                                          <p:attrName>ppt_h</p:attrName>
                                        </p:attrNameLst>
                                      </p:cBhvr>
                                      <p:tavLst>
                                        <p:tav tm="0">
                                          <p:val>
                                            <p:fltVal val="0"/>
                                          </p:val>
                                        </p:tav>
                                        <p:tav tm="100000">
                                          <p:val>
                                            <p:strVal val="#ppt_h"/>
                                          </p:val>
                                        </p:tav>
                                      </p:tavLst>
                                    </p:anim>
                                    <p:animEffect transition="in" filter="fade">
                                      <p:cBhvr>
                                        <p:cTn id="13" dur="500"/>
                                        <p:tgtEl>
                                          <p:spTgt spid="7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 calcmode="lin" valueType="num">
                                      <p:cBhvr>
                                        <p:cTn id="16" dur="500" fill="hold"/>
                                        <p:tgtEl>
                                          <p:spTgt spid="63"/>
                                        </p:tgtEl>
                                        <p:attrNameLst>
                                          <p:attrName>ppt_w</p:attrName>
                                        </p:attrNameLst>
                                      </p:cBhvr>
                                      <p:tavLst>
                                        <p:tav tm="0">
                                          <p:val>
                                            <p:fltVal val="0"/>
                                          </p:val>
                                        </p:tav>
                                        <p:tav tm="100000">
                                          <p:val>
                                            <p:strVal val="#ppt_w"/>
                                          </p:val>
                                        </p:tav>
                                      </p:tavLst>
                                    </p:anim>
                                    <p:anim calcmode="lin" valueType="num">
                                      <p:cBhvr>
                                        <p:cTn id="17" dur="500" fill="hold"/>
                                        <p:tgtEl>
                                          <p:spTgt spid="63"/>
                                        </p:tgtEl>
                                        <p:attrNameLst>
                                          <p:attrName>ppt_h</p:attrName>
                                        </p:attrNameLst>
                                      </p:cBhvr>
                                      <p:tavLst>
                                        <p:tav tm="0">
                                          <p:val>
                                            <p:fltVal val="0"/>
                                          </p:val>
                                        </p:tav>
                                        <p:tav tm="100000">
                                          <p:val>
                                            <p:strVal val="#ppt_h"/>
                                          </p:val>
                                        </p:tav>
                                      </p:tavLst>
                                    </p:anim>
                                    <p:animEffect transition="in" filter="fade">
                                      <p:cBhvr>
                                        <p:cTn id="18" dur="500"/>
                                        <p:tgtEl>
                                          <p:spTgt spid="6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fade">
                                      <p:cBhvr>
                                        <p:cTn id="22" dur="1000"/>
                                        <p:tgtEl>
                                          <p:spTgt spid="68"/>
                                        </p:tgtEl>
                                      </p:cBhvr>
                                    </p:animEffect>
                                    <p:anim calcmode="lin" valueType="num">
                                      <p:cBhvr>
                                        <p:cTn id="23" dur="1000" fill="hold"/>
                                        <p:tgtEl>
                                          <p:spTgt spid="68"/>
                                        </p:tgtEl>
                                        <p:attrNameLst>
                                          <p:attrName>ppt_x</p:attrName>
                                        </p:attrNameLst>
                                      </p:cBhvr>
                                      <p:tavLst>
                                        <p:tav tm="0">
                                          <p:val>
                                            <p:strVal val="#ppt_x"/>
                                          </p:val>
                                        </p:tav>
                                        <p:tav tm="100000">
                                          <p:val>
                                            <p:strVal val="#ppt_x"/>
                                          </p:val>
                                        </p:tav>
                                      </p:tavLst>
                                    </p:anim>
                                    <p:anim calcmode="lin" valueType="num">
                                      <p:cBhvr>
                                        <p:cTn id="24" dur="1000" fill="hold"/>
                                        <p:tgtEl>
                                          <p:spTgt spid="68"/>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wipe(left)">
                                      <p:cBhvr>
                                        <p:cTn id="28" dur="500"/>
                                        <p:tgtEl>
                                          <p:spTgt spid="49"/>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ppt_w</p:attrName>
                                        </p:attrNameLst>
                                      </p:cBhvr>
                                      <p:tavLst>
                                        <p:tav tm="0">
                                          <p:val>
                                            <p:fltVal val="0"/>
                                          </p:val>
                                        </p:tav>
                                        <p:tav tm="100000">
                                          <p:val>
                                            <p:strVal val="#ppt_w"/>
                                          </p:val>
                                        </p:tav>
                                      </p:tavLst>
                                    </p:anim>
                                    <p:anim calcmode="lin" valueType="num">
                                      <p:cBhvr>
                                        <p:cTn id="33" dur="500" fill="hold"/>
                                        <p:tgtEl>
                                          <p:spTgt spid="74"/>
                                        </p:tgtEl>
                                        <p:attrNameLst>
                                          <p:attrName>ppt_h</p:attrName>
                                        </p:attrNameLst>
                                      </p:cBhvr>
                                      <p:tavLst>
                                        <p:tav tm="0">
                                          <p:val>
                                            <p:fltVal val="0"/>
                                          </p:val>
                                        </p:tav>
                                        <p:tav tm="100000">
                                          <p:val>
                                            <p:strVal val="#ppt_h"/>
                                          </p:val>
                                        </p:tav>
                                      </p:tavLst>
                                    </p:anim>
                                    <p:animEffect transition="in" filter="fade">
                                      <p:cBhvr>
                                        <p:cTn id="34" dur="500"/>
                                        <p:tgtEl>
                                          <p:spTgt spid="7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1000"/>
                                        <p:tgtEl>
                                          <p:spTgt spid="69"/>
                                        </p:tgtEl>
                                      </p:cBhvr>
                                    </p:animEffect>
                                    <p:anim calcmode="lin" valueType="num">
                                      <p:cBhvr>
                                        <p:cTn id="44" dur="1000" fill="hold"/>
                                        <p:tgtEl>
                                          <p:spTgt spid="69"/>
                                        </p:tgtEl>
                                        <p:attrNameLst>
                                          <p:attrName>ppt_x</p:attrName>
                                        </p:attrNameLst>
                                      </p:cBhvr>
                                      <p:tavLst>
                                        <p:tav tm="0">
                                          <p:val>
                                            <p:strVal val="#ppt_x"/>
                                          </p:val>
                                        </p:tav>
                                        <p:tav tm="100000">
                                          <p:val>
                                            <p:strVal val="#ppt_x"/>
                                          </p:val>
                                        </p:tav>
                                      </p:tavLst>
                                    </p:anim>
                                    <p:anim calcmode="lin" valueType="num">
                                      <p:cBhvr>
                                        <p:cTn id="45" dur="1000" fill="hold"/>
                                        <p:tgtEl>
                                          <p:spTgt spid="6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wipe(left)">
                                      <p:cBhvr>
                                        <p:cTn id="49" dur="500"/>
                                        <p:tgtEl>
                                          <p:spTgt spid="54"/>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75"/>
                                        </p:tgtEl>
                                        <p:attrNameLst>
                                          <p:attrName>style.visibility</p:attrName>
                                        </p:attrNameLst>
                                      </p:cBhvr>
                                      <p:to>
                                        <p:strVal val="visible"/>
                                      </p:to>
                                    </p:set>
                                    <p:anim calcmode="lin" valueType="num">
                                      <p:cBhvr>
                                        <p:cTn id="53" dur="500" fill="hold"/>
                                        <p:tgtEl>
                                          <p:spTgt spid="75"/>
                                        </p:tgtEl>
                                        <p:attrNameLst>
                                          <p:attrName>ppt_w</p:attrName>
                                        </p:attrNameLst>
                                      </p:cBhvr>
                                      <p:tavLst>
                                        <p:tav tm="0">
                                          <p:val>
                                            <p:fltVal val="0"/>
                                          </p:val>
                                        </p:tav>
                                        <p:tav tm="100000">
                                          <p:val>
                                            <p:strVal val="#ppt_w"/>
                                          </p:val>
                                        </p:tav>
                                      </p:tavLst>
                                    </p:anim>
                                    <p:anim calcmode="lin" valueType="num">
                                      <p:cBhvr>
                                        <p:cTn id="54" dur="500" fill="hold"/>
                                        <p:tgtEl>
                                          <p:spTgt spid="75"/>
                                        </p:tgtEl>
                                        <p:attrNameLst>
                                          <p:attrName>ppt_h</p:attrName>
                                        </p:attrNameLst>
                                      </p:cBhvr>
                                      <p:tavLst>
                                        <p:tav tm="0">
                                          <p:val>
                                            <p:fltVal val="0"/>
                                          </p:val>
                                        </p:tav>
                                        <p:tav tm="100000">
                                          <p:val>
                                            <p:strVal val="#ppt_h"/>
                                          </p:val>
                                        </p:tav>
                                      </p:tavLst>
                                    </p:anim>
                                    <p:animEffect transition="in" filter="fade">
                                      <p:cBhvr>
                                        <p:cTn id="55" dur="500"/>
                                        <p:tgtEl>
                                          <p:spTgt spid="75"/>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65"/>
                                        </p:tgtEl>
                                        <p:attrNameLst>
                                          <p:attrName>style.visibility</p:attrName>
                                        </p:attrNameLst>
                                      </p:cBhvr>
                                      <p:to>
                                        <p:strVal val="visible"/>
                                      </p:to>
                                    </p:set>
                                    <p:anim calcmode="lin" valueType="num">
                                      <p:cBhvr>
                                        <p:cTn id="58" dur="500" fill="hold"/>
                                        <p:tgtEl>
                                          <p:spTgt spid="65"/>
                                        </p:tgtEl>
                                        <p:attrNameLst>
                                          <p:attrName>ppt_w</p:attrName>
                                        </p:attrNameLst>
                                      </p:cBhvr>
                                      <p:tavLst>
                                        <p:tav tm="0">
                                          <p:val>
                                            <p:fltVal val="0"/>
                                          </p:val>
                                        </p:tav>
                                        <p:tav tm="100000">
                                          <p:val>
                                            <p:strVal val="#ppt_w"/>
                                          </p:val>
                                        </p:tav>
                                      </p:tavLst>
                                    </p:anim>
                                    <p:anim calcmode="lin" valueType="num">
                                      <p:cBhvr>
                                        <p:cTn id="59" dur="500" fill="hold"/>
                                        <p:tgtEl>
                                          <p:spTgt spid="65"/>
                                        </p:tgtEl>
                                        <p:attrNameLst>
                                          <p:attrName>ppt_h</p:attrName>
                                        </p:attrNameLst>
                                      </p:cBhvr>
                                      <p:tavLst>
                                        <p:tav tm="0">
                                          <p:val>
                                            <p:fltVal val="0"/>
                                          </p:val>
                                        </p:tav>
                                        <p:tav tm="100000">
                                          <p:val>
                                            <p:strVal val="#ppt_h"/>
                                          </p:val>
                                        </p:tav>
                                      </p:tavLst>
                                    </p:anim>
                                    <p:animEffect transition="in" filter="fade">
                                      <p:cBhvr>
                                        <p:cTn id="60" dur="500"/>
                                        <p:tgtEl>
                                          <p:spTgt spid="65"/>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1000" fill="hold"/>
                                        <p:tgtEl>
                                          <p:spTgt spid="72"/>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22" presetClass="entr" presetSubtype="8" fill="hold" grpId="0" nodeType="after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wipe(left)">
                                      <p:cBhvr>
                                        <p:cTn id="70" dur="500"/>
                                        <p:tgtEl>
                                          <p:spTgt spid="56"/>
                                        </p:tgtEl>
                                      </p:cBhvr>
                                    </p:animEffect>
                                  </p:childTnLst>
                                </p:cTn>
                              </p:par>
                            </p:childTnLst>
                          </p:cTn>
                        </p:par>
                        <p:par>
                          <p:cTn id="71" fill="hold">
                            <p:stCondLst>
                              <p:cond delay="6500"/>
                            </p:stCondLst>
                            <p:childTnLst>
                              <p:par>
                                <p:cTn id="72" presetID="53" presetClass="entr" presetSubtype="16" fill="hold" nodeType="after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p:cTn id="74" dur="500" fill="hold"/>
                                        <p:tgtEl>
                                          <p:spTgt spid="76"/>
                                        </p:tgtEl>
                                        <p:attrNameLst>
                                          <p:attrName>ppt_w</p:attrName>
                                        </p:attrNameLst>
                                      </p:cBhvr>
                                      <p:tavLst>
                                        <p:tav tm="0">
                                          <p:val>
                                            <p:fltVal val="0"/>
                                          </p:val>
                                        </p:tav>
                                        <p:tav tm="100000">
                                          <p:val>
                                            <p:strVal val="#ppt_w"/>
                                          </p:val>
                                        </p:tav>
                                      </p:tavLst>
                                    </p:anim>
                                    <p:anim calcmode="lin" valueType="num">
                                      <p:cBhvr>
                                        <p:cTn id="75" dur="500" fill="hold"/>
                                        <p:tgtEl>
                                          <p:spTgt spid="76"/>
                                        </p:tgtEl>
                                        <p:attrNameLst>
                                          <p:attrName>ppt_h</p:attrName>
                                        </p:attrNameLst>
                                      </p:cBhvr>
                                      <p:tavLst>
                                        <p:tav tm="0">
                                          <p:val>
                                            <p:fltVal val="0"/>
                                          </p:val>
                                        </p:tav>
                                        <p:tav tm="100000">
                                          <p:val>
                                            <p:strVal val="#ppt_h"/>
                                          </p:val>
                                        </p:tav>
                                      </p:tavLst>
                                    </p:anim>
                                    <p:animEffect transition="in" filter="fade">
                                      <p:cBhvr>
                                        <p:cTn id="76" dur="500"/>
                                        <p:tgtEl>
                                          <p:spTgt spid="76"/>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70"/>
                                        </p:tgtEl>
                                        <p:attrNameLst>
                                          <p:attrName>style.visibility</p:attrName>
                                        </p:attrNameLst>
                                      </p:cBhvr>
                                      <p:to>
                                        <p:strVal val="visible"/>
                                      </p:to>
                                    </p:set>
                                    <p:animEffect transition="in" filter="fade">
                                      <p:cBhvr>
                                        <p:cTn id="85" dur="1000"/>
                                        <p:tgtEl>
                                          <p:spTgt spid="70"/>
                                        </p:tgtEl>
                                      </p:cBhvr>
                                    </p:animEffect>
                                    <p:anim calcmode="lin" valueType="num">
                                      <p:cBhvr>
                                        <p:cTn id="86" dur="1000" fill="hold"/>
                                        <p:tgtEl>
                                          <p:spTgt spid="70"/>
                                        </p:tgtEl>
                                        <p:attrNameLst>
                                          <p:attrName>ppt_x</p:attrName>
                                        </p:attrNameLst>
                                      </p:cBhvr>
                                      <p:tavLst>
                                        <p:tav tm="0">
                                          <p:val>
                                            <p:strVal val="#ppt_x"/>
                                          </p:val>
                                        </p:tav>
                                        <p:tav tm="100000">
                                          <p:val>
                                            <p:strVal val="#ppt_x"/>
                                          </p:val>
                                        </p:tav>
                                      </p:tavLst>
                                    </p:anim>
                                    <p:anim calcmode="lin" valueType="num">
                                      <p:cBhvr>
                                        <p:cTn id="87" dur="1000" fill="hold"/>
                                        <p:tgtEl>
                                          <p:spTgt spid="70"/>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22" presetClass="entr" presetSubtype="8" fill="hold" grpId="0" nodeType="afterEffect">
                                  <p:stCondLst>
                                    <p:cond delay="0"/>
                                  </p:stCondLst>
                                  <p:childTnLst>
                                    <p:set>
                                      <p:cBhvr>
                                        <p:cTn id="90" dur="1" fill="hold">
                                          <p:stCondLst>
                                            <p:cond delay="0"/>
                                          </p:stCondLst>
                                        </p:cTn>
                                        <p:tgtEl>
                                          <p:spTgt spid="61"/>
                                        </p:tgtEl>
                                        <p:attrNameLst>
                                          <p:attrName>style.visibility</p:attrName>
                                        </p:attrNameLst>
                                      </p:cBhvr>
                                      <p:to>
                                        <p:strVal val="visible"/>
                                      </p:to>
                                    </p:set>
                                    <p:animEffect transition="in" filter="wipe(left)">
                                      <p:cBhvr>
                                        <p:cTn id="91" dur="500"/>
                                        <p:tgtEl>
                                          <p:spTgt spid="61"/>
                                        </p:tgtEl>
                                      </p:cBhvr>
                                    </p:animEffect>
                                  </p:childTnLst>
                                </p:cTn>
                              </p:par>
                            </p:childTnLst>
                          </p:cTn>
                        </p:par>
                        <p:par>
                          <p:cTn id="92" fill="hold">
                            <p:stCondLst>
                              <p:cond delay="8500"/>
                            </p:stCondLst>
                            <p:childTnLst>
                              <p:par>
                                <p:cTn id="93" presetID="53" presetClass="entr" presetSubtype="16" fill="hold" nodeType="afterEffect">
                                  <p:stCondLst>
                                    <p:cond delay="0"/>
                                  </p:stCondLst>
                                  <p:childTnLst>
                                    <p:set>
                                      <p:cBhvr>
                                        <p:cTn id="94" dur="1" fill="hold">
                                          <p:stCondLst>
                                            <p:cond delay="0"/>
                                          </p:stCondLst>
                                        </p:cTn>
                                        <p:tgtEl>
                                          <p:spTgt spid="77"/>
                                        </p:tgtEl>
                                        <p:attrNameLst>
                                          <p:attrName>style.visibility</p:attrName>
                                        </p:attrNameLst>
                                      </p:cBhvr>
                                      <p:to>
                                        <p:strVal val="visible"/>
                                      </p:to>
                                    </p:set>
                                    <p:anim calcmode="lin" valueType="num">
                                      <p:cBhvr>
                                        <p:cTn id="95" dur="500" fill="hold"/>
                                        <p:tgtEl>
                                          <p:spTgt spid="77"/>
                                        </p:tgtEl>
                                        <p:attrNameLst>
                                          <p:attrName>ppt_w</p:attrName>
                                        </p:attrNameLst>
                                      </p:cBhvr>
                                      <p:tavLst>
                                        <p:tav tm="0">
                                          <p:val>
                                            <p:fltVal val="0"/>
                                          </p:val>
                                        </p:tav>
                                        <p:tav tm="100000">
                                          <p:val>
                                            <p:strVal val="#ppt_w"/>
                                          </p:val>
                                        </p:tav>
                                      </p:tavLst>
                                    </p:anim>
                                    <p:anim calcmode="lin" valueType="num">
                                      <p:cBhvr>
                                        <p:cTn id="96" dur="500" fill="hold"/>
                                        <p:tgtEl>
                                          <p:spTgt spid="77"/>
                                        </p:tgtEl>
                                        <p:attrNameLst>
                                          <p:attrName>ppt_h</p:attrName>
                                        </p:attrNameLst>
                                      </p:cBhvr>
                                      <p:tavLst>
                                        <p:tav tm="0">
                                          <p:val>
                                            <p:fltVal val="0"/>
                                          </p:val>
                                        </p:tav>
                                        <p:tav tm="100000">
                                          <p:val>
                                            <p:strVal val="#ppt_h"/>
                                          </p:val>
                                        </p:tav>
                                      </p:tavLst>
                                    </p:anim>
                                    <p:animEffect transition="in" filter="fade">
                                      <p:cBhvr>
                                        <p:cTn id="97" dur="500"/>
                                        <p:tgtEl>
                                          <p:spTgt spid="77"/>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67"/>
                                        </p:tgtEl>
                                        <p:attrNameLst>
                                          <p:attrName>style.visibility</p:attrName>
                                        </p:attrNameLst>
                                      </p:cBhvr>
                                      <p:to>
                                        <p:strVal val="visible"/>
                                      </p:to>
                                    </p:set>
                                    <p:anim calcmode="lin" valueType="num">
                                      <p:cBhvr>
                                        <p:cTn id="100" dur="500" fill="hold"/>
                                        <p:tgtEl>
                                          <p:spTgt spid="67"/>
                                        </p:tgtEl>
                                        <p:attrNameLst>
                                          <p:attrName>ppt_w</p:attrName>
                                        </p:attrNameLst>
                                      </p:cBhvr>
                                      <p:tavLst>
                                        <p:tav tm="0">
                                          <p:val>
                                            <p:fltVal val="0"/>
                                          </p:val>
                                        </p:tav>
                                        <p:tav tm="100000">
                                          <p:val>
                                            <p:strVal val="#ppt_w"/>
                                          </p:val>
                                        </p:tav>
                                      </p:tavLst>
                                    </p:anim>
                                    <p:anim calcmode="lin" valueType="num">
                                      <p:cBhvr>
                                        <p:cTn id="101" dur="500" fill="hold"/>
                                        <p:tgtEl>
                                          <p:spTgt spid="67"/>
                                        </p:tgtEl>
                                        <p:attrNameLst>
                                          <p:attrName>ppt_h</p:attrName>
                                        </p:attrNameLst>
                                      </p:cBhvr>
                                      <p:tavLst>
                                        <p:tav tm="0">
                                          <p:val>
                                            <p:fltVal val="0"/>
                                          </p:val>
                                        </p:tav>
                                        <p:tav tm="100000">
                                          <p:val>
                                            <p:strVal val="#ppt_h"/>
                                          </p:val>
                                        </p:tav>
                                      </p:tavLst>
                                    </p:anim>
                                    <p:animEffect transition="in" filter="fade">
                                      <p:cBhvr>
                                        <p:cTn id="102" dur="500"/>
                                        <p:tgtEl>
                                          <p:spTgt spid="67"/>
                                        </p:tgtEl>
                                      </p:cBhvr>
                                    </p:animEffect>
                                  </p:childTnLst>
                                </p:cTn>
                              </p:par>
                            </p:childTnLst>
                          </p:cTn>
                        </p:par>
                        <p:par>
                          <p:cTn id="103" fill="hold">
                            <p:stCondLst>
                              <p:cond delay="9000"/>
                            </p:stCondLst>
                            <p:childTnLst>
                              <p:par>
                                <p:cTn id="104" presetID="42" presetClass="entr" presetSubtype="0" fill="hold" grpId="0" nodeType="afterEffect">
                                  <p:stCondLst>
                                    <p:cond delay="0"/>
                                  </p:stCondLst>
                                  <p:childTnLst>
                                    <p:set>
                                      <p:cBhvr>
                                        <p:cTn id="105" dur="1" fill="hold">
                                          <p:stCondLst>
                                            <p:cond delay="0"/>
                                          </p:stCondLst>
                                        </p:cTn>
                                        <p:tgtEl>
                                          <p:spTgt spid="71"/>
                                        </p:tgtEl>
                                        <p:attrNameLst>
                                          <p:attrName>style.visibility</p:attrName>
                                        </p:attrNameLst>
                                      </p:cBhvr>
                                      <p:to>
                                        <p:strVal val="visible"/>
                                      </p:to>
                                    </p:set>
                                    <p:animEffect transition="in" filter="fade">
                                      <p:cBhvr>
                                        <p:cTn id="106" dur="1000"/>
                                        <p:tgtEl>
                                          <p:spTgt spid="71"/>
                                        </p:tgtEl>
                                      </p:cBhvr>
                                    </p:animEffect>
                                    <p:anim calcmode="lin" valueType="num">
                                      <p:cBhvr>
                                        <p:cTn id="107" dur="1000" fill="hold"/>
                                        <p:tgtEl>
                                          <p:spTgt spid="71"/>
                                        </p:tgtEl>
                                        <p:attrNameLst>
                                          <p:attrName>ppt_x</p:attrName>
                                        </p:attrNameLst>
                                      </p:cBhvr>
                                      <p:tavLst>
                                        <p:tav tm="0">
                                          <p:val>
                                            <p:strVal val="#ppt_x"/>
                                          </p:val>
                                        </p:tav>
                                        <p:tav tm="100000">
                                          <p:val>
                                            <p:strVal val="#ppt_x"/>
                                          </p:val>
                                        </p:tav>
                                      </p:tavLst>
                                    </p:anim>
                                    <p:anim calcmode="lin" valueType="num">
                                      <p:cBhvr>
                                        <p:cTn id="108"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61" grpId="0" animBg="1"/>
      <p:bldP spid="49" grpId="0" animBg="1"/>
      <p:bldP spid="8" grpId="0"/>
      <p:bldP spid="63" grpId="0"/>
      <p:bldP spid="64" grpId="0"/>
      <p:bldP spid="65" grpId="0"/>
      <p:bldP spid="66" grpId="0"/>
      <p:bldP spid="67" grpId="0"/>
      <p:bldP spid="68" grpId="0"/>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1754</TotalTime>
  <Words>1502</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2019-03-29T17:19:12Z</dcterms:modified>
</cp:coreProperties>
</file>