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8350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D34132"/>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4738D"/>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4738D"/>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D34132">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D34132"/>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chemeClr val="bg2">
                    <a:lumMod val="10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D34132"/>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89A80"/>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89A8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189A80"/>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9D27"/>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9D2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chemeClr val="bg2">
                    <a:lumMod val="10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EF9D2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005A5ABC-3A70-4605-8CC4-1BF8B9450D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9526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2018-02-19T20:45:01Z</dcterms:modified>
</cp:coreProperties>
</file>