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01"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0374527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Flowchart: Document 50">
            <a:extLst>
              <a:ext uri="{FF2B5EF4-FFF2-40B4-BE49-F238E27FC236}">
                <a16:creationId xmlns:a16="http://schemas.microsoft.com/office/drawing/2014/main" id="{3CAF04BB-5FF7-49E1-8FDF-8C8F22972469}"/>
              </a:ext>
            </a:extLst>
          </p:cNvPr>
          <p:cNvSpPr/>
          <p:nvPr/>
        </p:nvSpPr>
        <p:spPr>
          <a:xfrm rot="16200000" flipH="1">
            <a:off x="-1137988" y="1147152"/>
            <a:ext cx="6858000" cy="4561982"/>
          </a:xfrm>
          <a:prstGeom prst="flowChartDocument">
            <a:avLst/>
          </a:prstGeom>
          <a:solidFill>
            <a:schemeClr val="tx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a:extLst>
              <a:ext uri="{FF2B5EF4-FFF2-40B4-BE49-F238E27FC236}">
                <a16:creationId xmlns:a16="http://schemas.microsoft.com/office/drawing/2014/main" id="{6F91E2D1-3DB8-4146-8D1E-573025A5E55D}"/>
              </a:ext>
            </a:extLst>
          </p:cNvPr>
          <p:cNvGrpSpPr/>
          <p:nvPr/>
        </p:nvGrpSpPr>
        <p:grpSpPr>
          <a:xfrm>
            <a:off x="6799535" y="3445501"/>
            <a:ext cx="2705206" cy="2816707"/>
            <a:chOff x="6799535" y="3445501"/>
            <a:chExt cx="2705206" cy="2816707"/>
          </a:xfrm>
        </p:grpSpPr>
        <p:grpSp>
          <p:nvGrpSpPr>
            <p:cNvPr id="25" name="Group 24">
              <a:extLst>
                <a:ext uri="{FF2B5EF4-FFF2-40B4-BE49-F238E27FC236}">
                  <a16:creationId xmlns:a16="http://schemas.microsoft.com/office/drawing/2014/main" id="{F9167922-488C-4C2B-A01A-21255BD4B118}"/>
                </a:ext>
              </a:extLst>
            </p:cNvPr>
            <p:cNvGrpSpPr/>
            <p:nvPr/>
          </p:nvGrpSpPr>
          <p:grpSpPr>
            <a:xfrm rot="16200000">
              <a:off x="6743784" y="3501252"/>
              <a:ext cx="2816707" cy="2705206"/>
              <a:chOff x="6007608" y="1911096"/>
              <a:chExt cx="2816707" cy="2705206"/>
            </a:xfrm>
            <a:effectLst>
              <a:outerShdw blurRad="63500" sx="102000" sy="102000" algn="ctr" rotWithShape="0">
                <a:prstClr val="black">
                  <a:alpha val="40000"/>
                </a:prstClr>
              </a:outerShdw>
            </a:effectLst>
          </p:grpSpPr>
          <p:sp>
            <p:nvSpPr>
              <p:cNvPr id="26" name="Sev01">
                <a:extLst>
                  <a:ext uri="{FF2B5EF4-FFF2-40B4-BE49-F238E27FC236}">
                    <a16:creationId xmlns:a16="http://schemas.microsoft.com/office/drawing/2014/main" id="{775D7FB1-C5EA-42E2-ABB5-980FC21C95D9}"/>
                  </a:ext>
                </a:extLst>
              </p:cNvPr>
              <p:cNvSpPr>
                <a:spLocks noChangeAspect="1"/>
              </p:cNvSpPr>
              <p:nvPr/>
            </p:nvSpPr>
            <p:spPr>
              <a:xfrm>
                <a:off x="6007608" y="1911096"/>
                <a:ext cx="1280160" cy="1280160"/>
              </a:xfrm>
              <a:prstGeom prst="ellipse">
                <a:avLst/>
              </a:prstGeom>
              <a:solidFill>
                <a:schemeClr val="bg1"/>
              </a:solidFill>
              <a:ln w="57150">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27" name="Sev01">
                <a:extLst>
                  <a:ext uri="{FF2B5EF4-FFF2-40B4-BE49-F238E27FC236}">
                    <a16:creationId xmlns:a16="http://schemas.microsoft.com/office/drawing/2014/main" id="{D59ADACC-9181-4177-A5EE-0D11CADACD9E}"/>
                  </a:ext>
                </a:extLst>
              </p:cNvPr>
              <p:cNvSpPr>
                <a:spLocks noChangeAspect="1"/>
              </p:cNvSpPr>
              <p:nvPr/>
            </p:nvSpPr>
            <p:spPr>
              <a:xfrm>
                <a:off x="7544155" y="3336142"/>
                <a:ext cx="1280160" cy="1280160"/>
              </a:xfrm>
              <a:prstGeom prst="ellipse">
                <a:avLst/>
              </a:prstGeom>
              <a:solidFill>
                <a:schemeClr val="bg1"/>
              </a:solidFill>
              <a:ln w="57150">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28" name="Freeform: Shape 27">
                <a:extLst>
                  <a:ext uri="{FF2B5EF4-FFF2-40B4-BE49-F238E27FC236}">
                    <a16:creationId xmlns:a16="http://schemas.microsoft.com/office/drawing/2014/main" id="{2F3494C7-BBEA-42FA-A838-A3BF66C66EF1}"/>
                  </a:ext>
                </a:extLst>
              </p:cNvPr>
              <p:cNvSpPr/>
              <p:nvPr/>
            </p:nvSpPr>
            <p:spPr>
              <a:xfrm rot="2049803">
                <a:off x="6701979" y="2861185"/>
                <a:ext cx="1417818" cy="817711"/>
              </a:xfrm>
              <a:custGeom>
                <a:avLst/>
                <a:gdLst>
                  <a:gd name="connsiteX0" fmla="*/ 207635 w 1417818"/>
                  <a:gd name="connsiteY0" fmla="*/ 37282 h 817711"/>
                  <a:gd name="connsiteX1" fmla="*/ 268214 w 1417818"/>
                  <a:gd name="connsiteY1" fmla="*/ 0 h 817711"/>
                  <a:gd name="connsiteX2" fmla="*/ 279579 w 1417818"/>
                  <a:gd name="connsiteY2" fmla="*/ 15052 h 817711"/>
                  <a:gd name="connsiteX3" fmla="*/ 1245670 w 1417818"/>
                  <a:gd name="connsiteY3" fmla="*/ 149112 h 817711"/>
                  <a:gd name="connsiteX4" fmla="*/ 1293737 w 1417818"/>
                  <a:gd name="connsiteY4" fmla="*/ 112819 h 817711"/>
                  <a:gd name="connsiteX5" fmla="*/ 1296748 w 1417818"/>
                  <a:gd name="connsiteY5" fmla="*/ 115540 h 817711"/>
                  <a:gd name="connsiteX6" fmla="*/ 1417818 w 1417818"/>
                  <a:gd name="connsiteY6" fmla="*/ 411186 h 817711"/>
                  <a:gd name="connsiteX7" fmla="*/ 1210183 w 1417818"/>
                  <a:gd name="connsiteY7" fmla="*/ 785089 h 817711"/>
                  <a:gd name="connsiteX8" fmla="*/ 1157177 w 1417818"/>
                  <a:gd name="connsiteY8" fmla="*/ 817711 h 817711"/>
                  <a:gd name="connsiteX9" fmla="*/ 1142794 w 1417818"/>
                  <a:gd name="connsiteY9" fmla="*/ 798661 h 817711"/>
                  <a:gd name="connsiteX10" fmla="*/ 176703 w 1417818"/>
                  <a:gd name="connsiteY10" fmla="*/ 664602 h 817711"/>
                  <a:gd name="connsiteX11" fmla="*/ 120965 w 1417818"/>
                  <a:gd name="connsiteY11" fmla="*/ 706686 h 817711"/>
                  <a:gd name="connsiteX12" fmla="*/ 55710 w 1417818"/>
                  <a:gd name="connsiteY12" fmla="*/ 617011 h 817711"/>
                  <a:gd name="connsiteX13" fmla="*/ 0 w 1417818"/>
                  <a:gd name="connsiteY13" fmla="*/ 411186 h 817711"/>
                  <a:gd name="connsiteX14" fmla="*/ 207635 w 1417818"/>
                  <a:gd name="connsiteY14" fmla="*/ 37282 h 817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17818" h="817711">
                    <a:moveTo>
                      <a:pt x="207635" y="37282"/>
                    </a:moveTo>
                    <a:lnTo>
                      <a:pt x="268214" y="0"/>
                    </a:lnTo>
                    <a:lnTo>
                      <a:pt x="279579" y="15052"/>
                    </a:lnTo>
                    <a:cubicBezTo>
                      <a:pt x="516526" y="297814"/>
                      <a:pt x="933840" y="360740"/>
                      <a:pt x="1245670" y="149112"/>
                    </a:cubicBezTo>
                    <a:lnTo>
                      <a:pt x="1293737" y="112819"/>
                    </a:lnTo>
                    <a:lnTo>
                      <a:pt x="1296748" y="115540"/>
                    </a:lnTo>
                    <a:cubicBezTo>
                      <a:pt x="1373185" y="199934"/>
                      <a:pt x="1417818" y="301672"/>
                      <a:pt x="1417818" y="411186"/>
                    </a:cubicBezTo>
                    <a:cubicBezTo>
                      <a:pt x="1417818" y="557205"/>
                      <a:pt x="1338470" y="689399"/>
                      <a:pt x="1210183" y="785089"/>
                    </a:cubicBezTo>
                    <a:lnTo>
                      <a:pt x="1157177" y="817711"/>
                    </a:lnTo>
                    <a:lnTo>
                      <a:pt x="1142794" y="798661"/>
                    </a:lnTo>
                    <a:cubicBezTo>
                      <a:pt x="905847" y="515900"/>
                      <a:pt x="488533" y="452974"/>
                      <a:pt x="176703" y="664602"/>
                    </a:cubicBezTo>
                    <a:lnTo>
                      <a:pt x="120965" y="706686"/>
                    </a:lnTo>
                    <a:lnTo>
                      <a:pt x="55710" y="617011"/>
                    </a:lnTo>
                    <a:cubicBezTo>
                      <a:pt x="19837" y="553749"/>
                      <a:pt x="0" y="484195"/>
                      <a:pt x="0" y="411186"/>
                    </a:cubicBezTo>
                    <a:cubicBezTo>
                      <a:pt x="0" y="265167"/>
                      <a:pt x="79347" y="132973"/>
                      <a:pt x="207635" y="37282"/>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Oval 28">
                <a:extLst>
                  <a:ext uri="{FF2B5EF4-FFF2-40B4-BE49-F238E27FC236}">
                    <a16:creationId xmlns:a16="http://schemas.microsoft.com/office/drawing/2014/main" id="{34599944-0218-442E-A30D-92C87BD41D67}"/>
                  </a:ext>
                </a:extLst>
              </p:cNvPr>
              <p:cNvSpPr>
                <a:spLocks noChangeAspect="1"/>
              </p:cNvSpPr>
              <p:nvPr/>
            </p:nvSpPr>
            <p:spPr>
              <a:xfrm>
                <a:off x="6099048" y="2002536"/>
                <a:ext cx="1097280" cy="10972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Oval 29">
                <a:extLst>
                  <a:ext uri="{FF2B5EF4-FFF2-40B4-BE49-F238E27FC236}">
                    <a16:creationId xmlns:a16="http://schemas.microsoft.com/office/drawing/2014/main" id="{4EE48F3D-2B98-4481-BE92-84F29D5F49EF}"/>
                  </a:ext>
                </a:extLst>
              </p:cNvPr>
              <p:cNvSpPr>
                <a:spLocks noChangeAspect="1"/>
              </p:cNvSpPr>
              <p:nvPr/>
            </p:nvSpPr>
            <p:spPr>
              <a:xfrm>
                <a:off x="7636287" y="3429000"/>
                <a:ext cx="1097280" cy="10972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1" name="Freeform: Shape 60">
              <a:extLst>
                <a:ext uri="{FF2B5EF4-FFF2-40B4-BE49-F238E27FC236}">
                  <a16:creationId xmlns:a16="http://schemas.microsoft.com/office/drawing/2014/main" id="{8233A212-405B-4FB7-98C2-F877ADA59917}"/>
                </a:ext>
              </a:extLst>
            </p:cNvPr>
            <p:cNvSpPr>
              <a:spLocks/>
            </p:cNvSpPr>
            <p:nvPr/>
          </p:nvSpPr>
          <p:spPr>
            <a:xfrm rot="13500000">
              <a:off x="6919034" y="5846315"/>
              <a:ext cx="429768" cy="137160"/>
            </a:xfrm>
            <a:custGeom>
              <a:avLst/>
              <a:gdLst>
                <a:gd name="connsiteX0" fmla="*/ 2071512 w 2071512"/>
                <a:gd name="connsiteY0" fmla="*/ 414788 h 874887"/>
                <a:gd name="connsiteX1" fmla="*/ 1726438 w 2071512"/>
                <a:gd name="connsiteY1" fmla="*/ 874887 h 874887"/>
                <a:gd name="connsiteX2" fmla="*/ 1671944 w 2071512"/>
                <a:gd name="connsiteY2" fmla="*/ 817728 h 874887"/>
                <a:gd name="connsiteX3" fmla="*/ 991050 w 2071512"/>
                <a:gd name="connsiteY3" fmla="*/ 554655 h 874887"/>
                <a:gd name="connsiteX4" fmla="*/ 424859 w 2071512"/>
                <a:gd name="connsiteY4" fmla="*/ 727604 h 874887"/>
                <a:gd name="connsiteX5" fmla="*/ 340435 w 2071512"/>
                <a:gd name="connsiteY5" fmla="*/ 793937 h 874887"/>
                <a:gd name="connsiteX6" fmla="*/ 0 w 2071512"/>
                <a:gd name="connsiteY6" fmla="*/ 340023 h 874887"/>
                <a:gd name="connsiteX7" fmla="*/ 96859 w 2071512"/>
                <a:gd name="connsiteY7" fmla="*/ 270326 h 874887"/>
                <a:gd name="connsiteX8" fmla="*/ 443345 w 2071512"/>
                <a:gd name="connsiteY8" fmla="*/ 96584 h 874887"/>
                <a:gd name="connsiteX9" fmla="*/ 602293 w 2071512"/>
                <a:gd name="connsiteY9" fmla="*/ 49062 h 874887"/>
                <a:gd name="connsiteX10" fmla="*/ 626479 w 2071512"/>
                <a:gd name="connsiteY10" fmla="*/ 43588 h 874887"/>
                <a:gd name="connsiteX11" fmla="*/ 769645 w 2071512"/>
                <a:gd name="connsiteY11" fmla="*/ 17348 h 874887"/>
                <a:gd name="connsiteX12" fmla="*/ 803455 w 2071512"/>
                <a:gd name="connsiteY12" fmla="*/ 13215 h 874887"/>
                <a:gd name="connsiteX13" fmla="*/ 808432 w 2071512"/>
                <a:gd name="connsiteY13" fmla="*/ 12902 h 874887"/>
                <a:gd name="connsiteX14" fmla="*/ 808599 w 2071512"/>
                <a:gd name="connsiteY14" fmla="*/ 12587 h 874887"/>
                <a:gd name="connsiteX15" fmla="*/ 877712 w 2071512"/>
                <a:gd name="connsiteY15" fmla="*/ 4138 h 874887"/>
                <a:gd name="connsiteX16" fmla="*/ 1042993 w 2071512"/>
                <a:gd name="connsiteY16" fmla="*/ 725 h 874887"/>
                <a:gd name="connsiteX17" fmla="*/ 1184671 w 2071512"/>
                <a:gd name="connsiteY17" fmla="*/ 12023 h 874887"/>
                <a:gd name="connsiteX18" fmla="*/ 1186018 w 2071512"/>
                <a:gd name="connsiteY18" fmla="*/ 14572 h 874887"/>
                <a:gd name="connsiteX19" fmla="*/ 1221180 w 2071512"/>
                <a:gd name="connsiteY19" fmla="*/ 17012 h 874887"/>
                <a:gd name="connsiteX20" fmla="*/ 1406500 w 2071512"/>
                <a:gd name="connsiteY20" fmla="*/ 54435 h 874887"/>
                <a:gd name="connsiteX21" fmla="*/ 1423085 w 2071512"/>
                <a:gd name="connsiteY21" fmla="*/ 59147 h 874887"/>
                <a:gd name="connsiteX22" fmla="*/ 1588123 w 2071512"/>
                <a:gd name="connsiteY22" fmla="*/ 113684 h 874887"/>
                <a:gd name="connsiteX23" fmla="*/ 1600552 w 2071512"/>
                <a:gd name="connsiteY23" fmla="*/ 118559 h 874887"/>
                <a:gd name="connsiteX24" fmla="*/ 1767172 w 2071512"/>
                <a:gd name="connsiteY24" fmla="*/ 196480 h 874887"/>
                <a:gd name="connsiteX25" fmla="*/ 1965862 w 2071512"/>
                <a:gd name="connsiteY25" fmla="*/ 323452 h 874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071512" h="874887">
                  <a:moveTo>
                    <a:pt x="2071512" y="414788"/>
                  </a:moveTo>
                  <a:lnTo>
                    <a:pt x="1726438" y="874887"/>
                  </a:lnTo>
                  <a:lnTo>
                    <a:pt x="1671944" y="817728"/>
                  </a:lnTo>
                  <a:cubicBezTo>
                    <a:pt x="1492108" y="654277"/>
                    <a:pt x="1253213" y="554656"/>
                    <a:pt x="991050" y="554655"/>
                  </a:cubicBezTo>
                  <a:cubicBezTo>
                    <a:pt x="781321" y="554656"/>
                    <a:pt x="586482" y="618413"/>
                    <a:pt x="424859" y="727604"/>
                  </a:cubicBezTo>
                  <a:lnTo>
                    <a:pt x="340435" y="793937"/>
                  </a:lnTo>
                  <a:lnTo>
                    <a:pt x="0" y="340023"/>
                  </a:lnTo>
                  <a:lnTo>
                    <a:pt x="96859" y="270326"/>
                  </a:lnTo>
                  <a:cubicBezTo>
                    <a:pt x="204135" y="199367"/>
                    <a:pt x="320308" y="140776"/>
                    <a:pt x="443345" y="96584"/>
                  </a:cubicBezTo>
                  <a:lnTo>
                    <a:pt x="602293" y="49062"/>
                  </a:lnTo>
                  <a:lnTo>
                    <a:pt x="626479" y="43588"/>
                  </a:lnTo>
                  <a:lnTo>
                    <a:pt x="769645" y="17348"/>
                  </a:lnTo>
                  <a:lnTo>
                    <a:pt x="803455" y="13215"/>
                  </a:lnTo>
                  <a:lnTo>
                    <a:pt x="808432" y="12902"/>
                  </a:lnTo>
                  <a:lnTo>
                    <a:pt x="808599" y="12587"/>
                  </a:lnTo>
                  <a:lnTo>
                    <a:pt x="877712" y="4138"/>
                  </a:lnTo>
                  <a:cubicBezTo>
                    <a:pt x="933187" y="199"/>
                    <a:pt x="988335" y="-902"/>
                    <a:pt x="1042993" y="725"/>
                  </a:cubicBezTo>
                  <a:lnTo>
                    <a:pt x="1184671" y="12023"/>
                  </a:lnTo>
                  <a:lnTo>
                    <a:pt x="1186018" y="14572"/>
                  </a:lnTo>
                  <a:lnTo>
                    <a:pt x="1221180" y="17012"/>
                  </a:lnTo>
                  <a:lnTo>
                    <a:pt x="1406500" y="54435"/>
                  </a:lnTo>
                  <a:lnTo>
                    <a:pt x="1423085" y="59147"/>
                  </a:lnTo>
                  <a:lnTo>
                    <a:pt x="1588123" y="113684"/>
                  </a:lnTo>
                  <a:lnTo>
                    <a:pt x="1600552" y="118559"/>
                  </a:lnTo>
                  <a:lnTo>
                    <a:pt x="1767172" y="196480"/>
                  </a:lnTo>
                  <a:cubicBezTo>
                    <a:pt x="1836597" y="234058"/>
                    <a:pt x="1902982" y="276537"/>
                    <a:pt x="1965862" y="323452"/>
                  </a:cubicBezTo>
                  <a:close/>
                </a:path>
              </a:pathLst>
            </a:cu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5" name="Group 4">
            <a:extLst>
              <a:ext uri="{FF2B5EF4-FFF2-40B4-BE49-F238E27FC236}">
                <a16:creationId xmlns:a16="http://schemas.microsoft.com/office/drawing/2014/main" id="{CFD5EE26-62E1-407D-B7A6-01C6F8840848}"/>
              </a:ext>
            </a:extLst>
          </p:cNvPr>
          <p:cNvGrpSpPr/>
          <p:nvPr/>
        </p:nvGrpSpPr>
        <p:grpSpPr>
          <a:xfrm>
            <a:off x="8079893" y="2031050"/>
            <a:ext cx="2816707" cy="2705206"/>
            <a:chOff x="8079893" y="2031050"/>
            <a:chExt cx="2816707" cy="2705206"/>
          </a:xfrm>
        </p:grpSpPr>
        <p:grpSp>
          <p:nvGrpSpPr>
            <p:cNvPr id="4" name="Group 3">
              <a:extLst>
                <a:ext uri="{FF2B5EF4-FFF2-40B4-BE49-F238E27FC236}">
                  <a16:creationId xmlns:a16="http://schemas.microsoft.com/office/drawing/2014/main" id="{66A83E15-62E2-4203-9915-E877FC29F5BE}"/>
                </a:ext>
              </a:extLst>
            </p:cNvPr>
            <p:cNvGrpSpPr/>
            <p:nvPr/>
          </p:nvGrpSpPr>
          <p:grpSpPr>
            <a:xfrm>
              <a:off x="8079893" y="2031050"/>
              <a:ext cx="2816707" cy="2705206"/>
              <a:chOff x="6007608" y="1911096"/>
              <a:chExt cx="2816707" cy="2705206"/>
            </a:xfrm>
            <a:effectLst>
              <a:outerShdw blurRad="63500" sx="102000" sy="102000" algn="ctr" rotWithShape="0">
                <a:prstClr val="black">
                  <a:alpha val="40000"/>
                </a:prstClr>
              </a:outerShdw>
            </a:effectLst>
          </p:grpSpPr>
          <p:sp>
            <p:nvSpPr>
              <p:cNvPr id="13" name="Sev01">
                <a:extLst>
                  <a:ext uri="{FF2B5EF4-FFF2-40B4-BE49-F238E27FC236}">
                    <a16:creationId xmlns:a16="http://schemas.microsoft.com/office/drawing/2014/main" id="{C19829BC-D358-4E5A-9183-E88FB8F15B9E}"/>
                  </a:ext>
                </a:extLst>
              </p:cNvPr>
              <p:cNvSpPr>
                <a:spLocks noChangeAspect="1"/>
              </p:cNvSpPr>
              <p:nvPr/>
            </p:nvSpPr>
            <p:spPr>
              <a:xfrm>
                <a:off x="6007608" y="1911096"/>
                <a:ext cx="1280160" cy="1280160"/>
              </a:xfrm>
              <a:prstGeom prst="ellipse">
                <a:avLst/>
              </a:prstGeom>
              <a:solidFill>
                <a:schemeClr val="bg1"/>
              </a:solidFill>
              <a:ln w="57150">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15" name="Sev01">
                <a:extLst>
                  <a:ext uri="{FF2B5EF4-FFF2-40B4-BE49-F238E27FC236}">
                    <a16:creationId xmlns:a16="http://schemas.microsoft.com/office/drawing/2014/main" id="{115393DF-4CE7-4DDF-B274-1C6E2A6205FF}"/>
                  </a:ext>
                </a:extLst>
              </p:cNvPr>
              <p:cNvSpPr>
                <a:spLocks noChangeAspect="1"/>
              </p:cNvSpPr>
              <p:nvPr/>
            </p:nvSpPr>
            <p:spPr>
              <a:xfrm>
                <a:off x="7544155" y="3336142"/>
                <a:ext cx="1280160" cy="1280160"/>
              </a:xfrm>
              <a:prstGeom prst="ellipse">
                <a:avLst/>
              </a:prstGeom>
              <a:solidFill>
                <a:schemeClr val="bg1"/>
              </a:solidFill>
              <a:ln w="57150">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22" name="Freeform: Shape 21">
                <a:extLst>
                  <a:ext uri="{FF2B5EF4-FFF2-40B4-BE49-F238E27FC236}">
                    <a16:creationId xmlns:a16="http://schemas.microsoft.com/office/drawing/2014/main" id="{5E3C5F69-53D7-44BF-B573-1FB496E772EC}"/>
                  </a:ext>
                </a:extLst>
              </p:cNvPr>
              <p:cNvSpPr/>
              <p:nvPr/>
            </p:nvSpPr>
            <p:spPr>
              <a:xfrm rot="2049803">
                <a:off x="6701979" y="2861185"/>
                <a:ext cx="1417818" cy="817711"/>
              </a:xfrm>
              <a:custGeom>
                <a:avLst/>
                <a:gdLst>
                  <a:gd name="connsiteX0" fmla="*/ 207635 w 1417818"/>
                  <a:gd name="connsiteY0" fmla="*/ 37282 h 817711"/>
                  <a:gd name="connsiteX1" fmla="*/ 268214 w 1417818"/>
                  <a:gd name="connsiteY1" fmla="*/ 0 h 817711"/>
                  <a:gd name="connsiteX2" fmla="*/ 279579 w 1417818"/>
                  <a:gd name="connsiteY2" fmla="*/ 15052 h 817711"/>
                  <a:gd name="connsiteX3" fmla="*/ 1245670 w 1417818"/>
                  <a:gd name="connsiteY3" fmla="*/ 149112 h 817711"/>
                  <a:gd name="connsiteX4" fmla="*/ 1293737 w 1417818"/>
                  <a:gd name="connsiteY4" fmla="*/ 112819 h 817711"/>
                  <a:gd name="connsiteX5" fmla="*/ 1296748 w 1417818"/>
                  <a:gd name="connsiteY5" fmla="*/ 115540 h 817711"/>
                  <a:gd name="connsiteX6" fmla="*/ 1417818 w 1417818"/>
                  <a:gd name="connsiteY6" fmla="*/ 411186 h 817711"/>
                  <a:gd name="connsiteX7" fmla="*/ 1210183 w 1417818"/>
                  <a:gd name="connsiteY7" fmla="*/ 785089 h 817711"/>
                  <a:gd name="connsiteX8" fmla="*/ 1157177 w 1417818"/>
                  <a:gd name="connsiteY8" fmla="*/ 817711 h 817711"/>
                  <a:gd name="connsiteX9" fmla="*/ 1142794 w 1417818"/>
                  <a:gd name="connsiteY9" fmla="*/ 798661 h 817711"/>
                  <a:gd name="connsiteX10" fmla="*/ 176703 w 1417818"/>
                  <a:gd name="connsiteY10" fmla="*/ 664602 h 817711"/>
                  <a:gd name="connsiteX11" fmla="*/ 120965 w 1417818"/>
                  <a:gd name="connsiteY11" fmla="*/ 706686 h 817711"/>
                  <a:gd name="connsiteX12" fmla="*/ 55710 w 1417818"/>
                  <a:gd name="connsiteY12" fmla="*/ 617011 h 817711"/>
                  <a:gd name="connsiteX13" fmla="*/ 0 w 1417818"/>
                  <a:gd name="connsiteY13" fmla="*/ 411186 h 817711"/>
                  <a:gd name="connsiteX14" fmla="*/ 207635 w 1417818"/>
                  <a:gd name="connsiteY14" fmla="*/ 37282 h 817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17818" h="817711">
                    <a:moveTo>
                      <a:pt x="207635" y="37282"/>
                    </a:moveTo>
                    <a:lnTo>
                      <a:pt x="268214" y="0"/>
                    </a:lnTo>
                    <a:lnTo>
                      <a:pt x="279579" y="15052"/>
                    </a:lnTo>
                    <a:cubicBezTo>
                      <a:pt x="516526" y="297814"/>
                      <a:pt x="933840" y="360740"/>
                      <a:pt x="1245670" y="149112"/>
                    </a:cubicBezTo>
                    <a:lnTo>
                      <a:pt x="1293737" y="112819"/>
                    </a:lnTo>
                    <a:lnTo>
                      <a:pt x="1296748" y="115540"/>
                    </a:lnTo>
                    <a:cubicBezTo>
                      <a:pt x="1373185" y="199934"/>
                      <a:pt x="1417818" y="301672"/>
                      <a:pt x="1417818" y="411186"/>
                    </a:cubicBezTo>
                    <a:cubicBezTo>
                      <a:pt x="1417818" y="557205"/>
                      <a:pt x="1338470" y="689399"/>
                      <a:pt x="1210183" y="785089"/>
                    </a:cubicBezTo>
                    <a:lnTo>
                      <a:pt x="1157177" y="817711"/>
                    </a:lnTo>
                    <a:lnTo>
                      <a:pt x="1142794" y="798661"/>
                    </a:lnTo>
                    <a:cubicBezTo>
                      <a:pt x="905847" y="515900"/>
                      <a:pt x="488533" y="452974"/>
                      <a:pt x="176703" y="664602"/>
                    </a:cubicBezTo>
                    <a:lnTo>
                      <a:pt x="120965" y="706686"/>
                    </a:lnTo>
                    <a:lnTo>
                      <a:pt x="55710" y="617011"/>
                    </a:lnTo>
                    <a:cubicBezTo>
                      <a:pt x="19837" y="553749"/>
                      <a:pt x="0" y="484195"/>
                      <a:pt x="0" y="411186"/>
                    </a:cubicBezTo>
                    <a:cubicBezTo>
                      <a:pt x="0" y="265167"/>
                      <a:pt x="79347" y="132973"/>
                      <a:pt x="207635" y="37282"/>
                    </a:cubicBezTo>
                    <a:close/>
                  </a:path>
                </a:pathLst>
              </a:cu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Oval 22">
                <a:extLst>
                  <a:ext uri="{FF2B5EF4-FFF2-40B4-BE49-F238E27FC236}">
                    <a16:creationId xmlns:a16="http://schemas.microsoft.com/office/drawing/2014/main" id="{5399D529-2E8F-40D0-BD4F-A19081B03202}"/>
                  </a:ext>
                </a:extLst>
              </p:cNvPr>
              <p:cNvSpPr>
                <a:spLocks noChangeAspect="1"/>
              </p:cNvSpPr>
              <p:nvPr/>
            </p:nvSpPr>
            <p:spPr>
              <a:xfrm>
                <a:off x="6099048" y="2002536"/>
                <a:ext cx="1097280" cy="10972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a:extLst>
                  <a:ext uri="{FF2B5EF4-FFF2-40B4-BE49-F238E27FC236}">
                    <a16:creationId xmlns:a16="http://schemas.microsoft.com/office/drawing/2014/main" id="{107AF75A-FC0B-43A0-BF9C-73B3B3557569}"/>
                  </a:ext>
                </a:extLst>
              </p:cNvPr>
              <p:cNvSpPr>
                <a:spLocks noChangeAspect="1"/>
              </p:cNvSpPr>
              <p:nvPr/>
            </p:nvSpPr>
            <p:spPr>
              <a:xfrm>
                <a:off x="7636287" y="3429000"/>
                <a:ext cx="1097280" cy="10972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0" name="Freeform: Shape 59">
              <a:extLst>
                <a:ext uri="{FF2B5EF4-FFF2-40B4-BE49-F238E27FC236}">
                  <a16:creationId xmlns:a16="http://schemas.microsoft.com/office/drawing/2014/main" id="{AAA63987-51A4-48DA-89C6-414A95F4D8D5}"/>
                </a:ext>
              </a:extLst>
            </p:cNvPr>
            <p:cNvSpPr>
              <a:spLocks/>
            </p:cNvSpPr>
            <p:nvPr/>
          </p:nvSpPr>
          <p:spPr>
            <a:xfrm rot="7434025">
              <a:off x="10376727" y="4264488"/>
              <a:ext cx="429768" cy="137160"/>
            </a:xfrm>
            <a:custGeom>
              <a:avLst/>
              <a:gdLst>
                <a:gd name="connsiteX0" fmla="*/ 2071512 w 2071512"/>
                <a:gd name="connsiteY0" fmla="*/ 414788 h 874887"/>
                <a:gd name="connsiteX1" fmla="*/ 1726438 w 2071512"/>
                <a:gd name="connsiteY1" fmla="*/ 874887 h 874887"/>
                <a:gd name="connsiteX2" fmla="*/ 1671944 w 2071512"/>
                <a:gd name="connsiteY2" fmla="*/ 817728 h 874887"/>
                <a:gd name="connsiteX3" fmla="*/ 991050 w 2071512"/>
                <a:gd name="connsiteY3" fmla="*/ 554655 h 874887"/>
                <a:gd name="connsiteX4" fmla="*/ 424859 w 2071512"/>
                <a:gd name="connsiteY4" fmla="*/ 727604 h 874887"/>
                <a:gd name="connsiteX5" fmla="*/ 340435 w 2071512"/>
                <a:gd name="connsiteY5" fmla="*/ 793937 h 874887"/>
                <a:gd name="connsiteX6" fmla="*/ 0 w 2071512"/>
                <a:gd name="connsiteY6" fmla="*/ 340023 h 874887"/>
                <a:gd name="connsiteX7" fmla="*/ 96859 w 2071512"/>
                <a:gd name="connsiteY7" fmla="*/ 270326 h 874887"/>
                <a:gd name="connsiteX8" fmla="*/ 443345 w 2071512"/>
                <a:gd name="connsiteY8" fmla="*/ 96584 h 874887"/>
                <a:gd name="connsiteX9" fmla="*/ 602293 w 2071512"/>
                <a:gd name="connsiteY9" fmla="*/ 49062 h 874887"/>
                <a:gd name="connsiteX10" fmla="*/ 626479 w 2071512"/>
                <a:gd name="connsiteY10" fmla="*/ 43588 h 874887"/>
                <a:gd name="connsiteX11" fmla="*/ 769645 w 2071512"/>
                <a:gd name="connsiteY11" fmla="*/ 17348 h 874887"/>
                <a:gd name="connsiteX12" fmla="*/ 803455 w 2071512"/>
                <a:gd name="connsiteY12" fmla="*/ 13215 h 874887"/>
                <a:gd name="connsiteX13" fmla="*/ 808432 w 2071512"/>
                <a:gd name="connsiteY13" fmla="*/ 12902 h 874887"/>
                <a:gd name="connsiteX14" fmla="*/ 808599 w 2071512"/>
                <a:gd name="connsiteY14" fmla="*/ 12587 h 874887"/>
                <a:gd name="connsiteX15" fmla="*/ 877712 w 2071512"/>
                <a:gd name="connsiteY15" fmla="*/ 4138 h 874887"/>
                <a:gd name="connsiteX16" fmla="*/ 1042993 w 2071512"/>
                <a:gd name="connsiteY16" fmla="*/ 725 h 874887"/>
                <a:gd name="connsiteX17" fmla="*/ 1184671 w 2071512"/>
                <a:gd name="connsiteY17" fmla="*/ 12023 h 874887"/>
                <a:gd name="connsiteX18" fmla="*/ 1186018 w 2071512"/>
                <a:gd name="connsiteY18" fmla="*/ 14572 h 874887"/>
                <a:gd name="connsiteX19" fmla="*/ 1221180 w 2071512"/>
                <a:gd name="connsiteY19" fmla="*/ 17012 h 874887"/>
                <a:gd name="connsiteX20" fmla="*/ 1406500 w 2071512"/>
                <a:gd name="connsiteY20" fmla="*/ 54435 h 874887"/>
                <a:gd name="connsiteX21" fmla="*/ 1423085 w 2071512"/>
                <a:gd name="connsiteY21" fmla="*/ 59147 h 874887"/>
                <a:gd name="connsiteX22" fmla="*/ 1588123 w 2071512"/>
                <a:gd name="connsiteY22" fmla="*/ 113684 h 874887"/>
                <a:gd name="connsiteX23" fmla="*/ 1600552 w 2071512"/>
                <a:gd name="connsiteY23" fmla="*/ 118559 h 874887"/>
                <a:gd name="connsiteX24" fmla="*/ 1767172 w 2071512"/>
                <a:gd name="connsiteY24" fmla="*/ 196480 h 874887"/>
                <a:gd name="connsiteX25" fmla="*/ 1965862 w 2071512"/>
                <a:gd name="connsiteY25" fmla="*/ 323452 h 874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071512" h="874887">
                  <a:moveTo>
                    <a:pt x="2071512" y="414788"/>
                  </a:moveTo>
                  <a:lnTo>
                    <a:pt x="1726438" y="874887"/>
                  </a:lnTo>
                  <a:lnTo>
                    <a:pt x="1671944" y="817728"/>
                  </a:lnTo>
                  <a:cubicBezTo>
                    <a:pt x="1492108" y="654277"/>
                    <a:pt x="1253213" y="554656"/>
                    <a:pt x="991050" y="554655"/>
                  </a:cubicBezTo>
                  <a:cubicBezTo>
                    <a:pt x="781321" y="554656"/>
                    <a:pt x="586482" y="618413"/>
                    <a:pt x="424859" y="727604"/>
                  </a:cubicBezTo>
                  <a:lnTo>
                    <a:pt x="340435" y="793937"/>
                  </a:lnTo>
                  <a:lnTo>
                    <a:pt x="0" y="340023"/>
                  </a:lnTo>
                  <a:lnTo>
                    <a:pt x="96859" y="270326"/>
                  </a:lnTo>
                  <a:cubicBezTo>
                    <a:pt x="204135" y="199367"/>
                    <a:pt x="320308" y="140776"/>
                    <a:pt x="443345" y="96584"/>
                  </a:cubicBezTo>
                  <a:lnTo>
                    <a:pt x="602293" y="49062"/>
                  </a:lnTo>
                  <a:lnTo>
                    <a:pt x="626479" y="43588"/>
                  </a:lnTo>
                  <a:lnTo>
                    <a:pt x="769645" y="17348"/>
                  </a:lnTo>
                  <a:lnTo>
                    <a:pt x="803455" y="13215"/>
                  </a:lnTo>
                  <a:lnTo>
                    <a:pt x="808432" y="12902"/>
                  </a:lnTo>
                  <a:lnTo>
                    <a:pt x="808599" y="12587"/>
                  </a:lnTo>
                  <a:lnTo>
                    <a:pt x="877712" y="4138"/>
                  </a:lnTo>
                  <a:cubicBezTo>
                    <a:pt x="933187" y="199"/>
                    <a:pt x="988335" y="-902"/>
                    <a:pt x="1042993" y="725"/>
                  </a:cubicBezTo>
                  <a:lnTo>
                    <a:pt x="1184671" y="12023"/>
                  </a:lnTo>
                  <a:lnTo>
                    <a:pt x="1186018" y="14572"/>
                  </a:lnTo>
                  <a:lnTo>
                    <a:pt x="1221180" y="17012"/>
                  </a:lnTo>
                  <a:lnTo>
                    <a:pt x="1406500" y="54435"/>
                  </a:lnTo>
                  <a:lnTo>
                    <a:pt x="1423085" y="59147"/>
                  </a:lnTo>
                  <a:lnTo>
                    <a:pt x="1588123" y="113684"/>
                  </a:lnTo>
                  <a:lnTo>
                    <a:pt x="1600552" y="118559"/>
                  </a:lnTo>
                  <a:lnTo>
                    <a:pt x="1767172" y="196480"/>
                  </a:lnTo>
                  <a:cubicBezTo>
                    <a:pt x="1836597" y="234058"/>
                    <a:pt x="1902982" y="276537"/>
                    <a:pt x="1965862" y="323452"/>
                  </a:cubicBezTo>
                  <a:close/>
                </a:path>
              </a:pathLst>
            </a:custGeom>
            <a:solidFill>
              <a:srgbClr val="8397B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3" name="Group 2">
            <a:extLst>
              <a:ext uri="{FF2B5EF4-FFF2-40B4-BE49-F238E27FC236}">
                <a16:creationId xmlns:a16="http://schemas.microsoft.com/office/drawing/2014/main" id="{AD199D82-8BF3-418B-A438-FE814407C9DF}"/>
              </a:ext>
            </a:extLst>
          </p:cNvPr>
          <p:cNvGrpSpPr/>
          <p:nvPr/>
        </p:nvGrpSpPr>
        <p:grpSpPr>
          <a:xfrm>
            <a:off x="6694278" y="652395"/>
            <a:ext cx="2705206" cy="2816707"/>
            <a:chOff x="6694278" y="652395"/>
            <a:chExt cx="2705206" cy="2816707"/>
          </a:xfrm>
        </p:grpSpPr>
        <p:grpSp>
          <p:nvGrpSpPr>
            <p:cNvPr id="31" name="Group 30">
              <a:extLst>
                <a:ext uri="{FF2B5EF4-FFF2-40B4-BE49-F238E27FC236}">
                  <a16:creationId xmlns:a16="http://schemas.microsoft.com/office/drawing/2014/main" id="{4A791537-EED7-4783-8836-E40FB125E5DE}"/>
                </a:ext>
              </a:extLst>
            </p:cNvPr>
            <p:cNvGrpSpPr/>
            <p:nvPr/>
          </p:nvGrpSpPr>
          <p:grpSpPr>
            <a:xfrm rot="16200000">
              <a:off x="6638527" y="708146"/>
              <a:ext cx="2816707" cy="2705206"/>
              <a:chOff x="6007608" y="1911096"/>
              <a:chExt cx="2816707" cy="2705206"/>
            </a:xfrm>
            <a:effectLst>
              <a:outerShdw blurRad="63500" sx="102000" sy="102000" algn="ctr" rotWithShape="0">
                <a:prstClr val="black">
                  <a:alpha val="40000"/>
                </a:prstClr>
              </a:outerShdw>
            </a:effectLst>
          </p:grpSpPr>
          <p:sp>
            <p:nvSpPr>
              <p:cNvPr id="32" name="Sev01">
                <a:extLst>
                  <a:ext uri="{FF2B5EF4-FFF2-40B4-BE49-F238E27FC236}">
                    <a16:creationId xmlns:a16="http://schemas.microsoft.com/office/drawing/2014/main" id="{9586529C-2367-4054-A270-59E9A085A33D}"/>
                  </a:ext>
                </a:extLst>
              </p:cNvPr>
              <p:cNvSpPr>
                <a:spLocks noChangeAspect="1"/>
              </p:cNvSpPr>
              <p:nvPr/>
            </p:nvSpPr>
            <p:spPr>
              <a:xfrm>
                <a:off x="6007608" y="1911096"/>
                <a:ext cx="1280160" cy="1280160"/>
              </a:xfrm>
              <a:prstGeom prst="ellipse">
                <a:avLst/>
              </a:prstGeom>
              <a:solidFill>
                <a:schemeClr val="bg1"/>
              </a:solidFill>
              <a:ln w="57150">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33" name="Sev01">
                <a:extLst>
                  <a:ext uri="{FF2B5EF4-FFF2-40B4-BE49-F238E27FC236}">
                    <a16:creationId xmlns:a16="http://schemas.microsoft.com/office/drawing/2014/main" id="{31456C38-B15B-4048-AF27-0146FB5BEC98}"/>
                  </a:ext>
                </a:extLst>
              </p:cNvPr>
              <p:cNvSpPr>
                <a:spLocks noChangeAspect="1"/>
              </p:cNvSpPr>
              <p:nvPr/>
            </p:nvSpPr>
            <p:spPr>
              <a:xfrm>
                <a:off x="7544155" y="3336142"/>
                <a:ext cx="1280160" cy="1280160"/>
              </a:xfrm>
              <a:prstGeom prst="ellipse">
                <a:avLst/>
              </a:prstGeom>
              <a:solidFill>
                <a:schemeClr val="bg1"/>
              </a:solidFill>
              <a:ln w="57150">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34" name="Freeform: Shape 33">
                <a:extLst>
                  <a:ext uri="{FF2B5EF4-FFF2-40B4-BE49-F238E27FC236}">
                    <a16:creationId xmlns:a16="http://schemas.microsoft.com/office/drawing/2014/main" id="{F1E45927-0A83-4BF3-86CA-FC8BCC8D961B}"/>
                  </a:ext>
                </a:extLst>
              </p:cNvPr>
              <p:cNvSpPr/>
              <p:nvPr/>
            </p:nvSpPr>
            <p:spPr>
              <a:xfrm rot="2049803">
                <a:off x="6701979" y="2861185"/>
                <a:ext cx="1417818" cy="817711"/>
              </a:xfrm>
              <a:custGeom>
                <a:avLst/>
                <a:gdLst>
                  <a:gd name="connsiteX0" fmla="*/ 207635 w 1417818"/>
                  <a:gd name="connsiteY0" fmla="*/ 37282 h 817711"/>
                  <a:gd name="connsiteX1" fmla="*/ 268214 w 1417818"/>
                  <a:gd name="connsiteY1" fmla="*/ 0 h 817711"/>
                  <a:gd name="connsiteX2" fmla="*/ 279579 w 1417818"/>
                  <a:gd name="connsiteY2" fmla="*/ 15052 h 817711"/>
                  <a:gd name="connsiteX3" fmla="*/ 1245670 w 1417818"/>
                  <a:gd name="connsiteY3" fmla="*/ 149112 h 817711"/>
                  <a:gd name="connsiteX4" fmla="*/ 1293737 w 1417818"/>
                  <a:gd name="connsiteY4" fmla="*/ 112819 h 817711"/>
                  <a:gd name="connsiteX5" fmla="*/ 1296748 w 1417818"/>
                  <a:gd name="connsiteY5" fmla="*/ 115540 h 817711"/>
                  <a:gd name="connsiteX6" fmla="*/ 1417818 w 1417818"/>
                  <a:gd name="connsiteY6" fmla="*/ 411186 h 817711"/>
                  <a:gd name="connsiteX7" fmla="*/ 1210183 w 1417818"/>
                  <a:gd name="connsiteY7" fmla="*/ 785089 h 817711"/>
                  <a:gd name="connsiteX8" fmla="*/ 1157177 w 1417818"/>
                  <a:gd name="connsiteY8" fmla="*/ 817711 h 817711"/>
                  <a:gd name="connsiteX9" fmla="*/ 1142794 w 1417818"/>
                  <a:gd name="connsiteY9" fmla="*/ 798661 h 817711"/>
                  <a:gd name="connsiteX10" fmla="*/ 176703 w 1417818"/>
                  <a:gd name="connsiteY10" fmla="*/ 664602 h 817711"/>
                  <a:gd name="connsiteX11" fmla="*/ 120965 w 1417818"/>
                  <a:gd name="connsiteY11" fmla="*/ 706686 h 817711"/>
                  <a:gd name="connsiteX12" fmla="*/ 55710 w 1417818"/>
                  <a:gd name="connsiteY12" fmla="*/ 617011 h 817711"/>
                  <a:gd name="connsiteX13" fmla="*/ 0 w 1417818"/>
                  <a:gd name="connsiteY13" fmla="*/ 411186 h 817711"/>
                  <a:gd name="connsiteX14" fmla="*/ 207635 w 1417818"/>
                  <a:gd name="connsiteY14" fmla="*/ 37282 h 817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17818" h="817711">
                    <a:moveTo>
                      <a:pt x="207635" y="37282"/>
                    </a:moveTo>
                    <a:lnTo>
                      <a:pt x="268214" y="0"/>
                    </a:lnTo>
                    <a:lnTo>
                      <a:pt x="279579" y="15052"/>
                    </a:lnTo>
                    <a:cubicBezTo>
                      <a:pt x="516526" y="297814"/>
                      <a:pt x="933840" y="360740"/>
                      <a:pt x="1245670" y="149112"/>
                    </a:cubicBezTo>
                    <a:lnTo>
                      <a:pt x="1293737" y="112819"/>
                    </a:lnTo>
                    <a:lnTo>
                      <a:pt x="1296748" y="115540"/>
                    </a:lnTo>
                    <a:cubicBezTo>
                      <a:pt x="1373185" y="199934"/>
                      <a:pt x="1417818" y="301672"/>
                      <a:pt x="1417818" y="411186"/>
                    </a:cubicBezTo>
                    <a:cubicBezTo>
                      <a:pt x="1417818" y="557205"/>
                      <a:pt x="1338470" y="689399"/>
                      <a:pt x="1210183" y="785089"/>
                    </a:cubicBezTo>
                    <a:lnTo>
                      <a:pt x="1157177" y="817711"/>
                    </a:lnTo>
                    <a:lnTo>
                      <a:pt x="1142794" y="798661"/>
                    </a:lnTo>
                    <a:cubicBezTo>
                      <a:pt x="905847" y="515900"/>
                      <a:pt x="488533" y="452974"/>
                      <a:pt x="176703" y="664602"/>
                    </a:cubicBezTo>
                    <a:lnTo>
                      <a:pt x="120965" y="706686"/>
                    </a:lnTo>
                    <a:lnTo>
                      <a:pt x="55710" y="617011"/>
                    </a:lnTo>
                    <a:cubicBezTo>
                      <a:pt x="19837" y="553749"/>
                      <a:pt x="0" y="484195"/>
                      <a:pt x="0" y="411186"/>
                    </a:cubicBezTo>
                    <a:cubicBezTo>
                      <a:pt x="0" y="265167"/>
                      <a:pt x="79347" y="132973"/>
                      <a:pt x="207635" y="37282"/>
                    </a:cubicBez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Oval 34">
                <a:extLst>
                  <a:ext uri="{FF2B5EF4-FFF2-40B4-BE49-F238E27FC236}">
                    <a16:creationId xmlns:a16="http://schemas.microsoft.com/office/drawing/2014/main" id="{9EF7ECF7-AF40-454F-B909-B520EB7E3892}"/>
                  </a:ext>
                </a:extLst>
              </p:cNvPr>
              <p:cNvSpPr>
                <a:spLocks noChangeAspect="1"/>
              </p:cNvSpPr>
              <p:nvPr/>
            </p:nvSpPr>
            <p:spPr>
              <a:xfrm>
                <a:off x="6099048" y="2002536"/>
                <a:ext cx="1097280" cy="10972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a:extLst>
                  <a:ext uri="{FF2B5EF4-FFF2-40B4-BE49-F238E27FC236}">
                    <a16:creationId xmlns:a16="http://schemas.microsoft.com/office/drawing/2014/main" id="{BE13CF87-3ECC-4A8D-866D-BE2C3F287713}"/>
                  </a:ext>
                </a:extLst>
              </p:cNvPr>
              <p:cNvSpPr>
                <a:spLocks noChangeAspect="1"/>
              </p:cNvSpPr>
              <p:nvPr/>
            </p:nvSpPr>
            <p:spPr>
              <a:xfrm>
                <a:off x="7636287" y="3429000"/>
                <a:ext cx="1097280" cy="10972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9" name="Freeform: Shape 58">
              <a:extLst>
                <a:ext uri="{FF2B5EF4-FFF2-40B4-BE49-F238E27FC236}">
                  <a16:creationId xmlns:a16="http://schemas.microsoft.com/office/drawing/2014/main" id="{8A4374F7-DFFE-413F-8DD5-44073BF0CC50}"/>
                </a:ext>
              </a:extLst>
            </p:cNvPr>
            <p:cNvSpPr>
              <a:spLocks/>
            </p:cNvSpPr>
            <p:nvPr/>
          </p:nvSpPr>
          <p:spPr>
            <a:xfrm rot="13339771">
              <a:off x="6814243" y="3063521"/>
              <a:ext cx="433015" cy="137160"/>
            </a:xfrm>
            <a:custGeom>
              <a:avLst/>
              <a:gdLst>
                <a:gd name="connsiteX0" fmla="*/ 2071512 w 2071512"/>
                <a:gd name="connsiteY0" fmla="*/ 414788 h 874887"/>
                <a:gd name="connsiteX1" fmla="*/ 1726438 w 2071512"/>
                <a:gd name="connsiteY1" fmla="*/ 874887 h 874887"/>
                <a:gd name="connsiteX2" fmla="*/ 1671944 w 2071512"/>
                <a:gd name="connsiteY2" fmla="*/ 817728 h 874887"/>
                <a:gd name="connsiteX3" fmla="*/ 991050 w 2071512"/>
                <a:gd name="connsiteY3" fmla="*/ 554655 h 874887"/>
                <a:gd name="connsiteX4" fmla="*/ 424859 w 2071512"/>
                <a:gd name="connsiteY4" fmla="*/ 727604 h 874887"/>
                <a:gd name="connsiteX5" fmla="*/ 340435 w 2071512"/>
                <a:gd name="connsiteY5" fmla="*/ 793937 h 874887"/>
                <a:gd name="connsiteX6" fmla="*/ 0 w 2071512"/>
                <a:gd name="connsiteY6" fmla="*/ 340023 h 874887"/>
                <a:gd name="connsiteX7" fmla="*/ 96859 w 2071512"/>
                <a:gd name="connsiteY7" fmla="*/ 270326 h 874887"/>
                <a:gd name="connsiteX8" fmla="*/ 443345 w 2071512"/>
                <a:gd name="connsiteY8" fmla="*/ 96584 h 874887"/>
                <a:gd name="connsiteX9" fmla="*/ 602293 w 2071512"/>
                <a:gd name="connsiteY9" fmla="*/ 49062 h 874887"/>
                <a:gd name="connsiteX10" fmla="*/ 626479 w 2071512"/>
                <a:gd name="connsiteY10" fmla="*/ 43588 h 874887"/>
                <a:gd name="connsiteX11" fmla="*/ 769645 w 2071512"/>
                <a:gd name="connsiteY11" fmla="*/ 17348 h 874887"/>
                <a:gd name="connsiteX12" fmla="*/ 803455 w 2071512"/>
                <a:gd name="connsiteY12" fmla="*/ 13215 h 874887"/>
                <a:gd name="connsiteX13" fmla="*/ 808432 w 2071512"/>
                <a:gd name="connsiteY13" fmla="*/ 12902 h 874887"/>
                <a:gd name="connsiteX14" fmla="*/ 808599 w 2071512"/>
                <a:gd name="connsiteY14" fmla="*/ 12587 h 874887"/>
                <a:gd name="connsiteX15" fmla="*/ 877712 w 2071512"/>
                <a:gd name="connsiteY15" fmla="*/ 4138 h 874887"/>
                <a:gd name="connsiteX16" fmla="*/ 1042993 w 2071512"/>
                <a:gd name="connsiteY16" fmla="*/ 725 h 874887"/>
                <a:gd name="connsiteX17" fmla="*/ 1184671 w 2071512"/>
                <a:gd name="connsiteY17" fmla="*/ 12023 h 874887"/>
                <a:gd name="connsiteX18" fmla="*/ 1186018 w 2071512"/>
                <a:gd name="connsiteY18" fmla="*/ 14572 h 874887"/>
                <a:gd name="connsiteX19" fmla="*/ 1221180 w 2071512"/>
                <a:gd name="connsiteY19" fmla="*/ 17012 h 874887"/>
                <a:gd name="connsiteX20" fmla="*/ 1406500 w 2071512"/>
                <a:gd name="connsiteY20" fmla="*/ 54435 h 874887"/>
                <a:gd name="connsiteX21" fmla="*/ 1423085 w 2071512"/>
                <a:gd name="connsiteY21" fmla="*/ 59147 h 874887"/>
                <a:gd name="connsiteX22" fmla="*/ 1588123 w 2071512"/>
                <a:gd name="connsiteY22" fmla="*/ 113684 h 874887"/>
                <a:gd name="connsiteX23" fmla="*/ 1600552 w 2071512"/>
                <a:gd name="connsiteY23" fmla="*/ 118559 h 874887"/>
                <a:gd name="connsiteX24" fmla="*/ 1767172 w 2071512"/>
                <a:gd name="connsiteY24" fmla="*/ 196480 h 874887"/>
                <a:gd name="connsiteX25" fmla="*/ 1965862 w 2071512"/>
                <a:gd name="connsiteY25" fmla="*/ 323452 h 874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071512" h="874887">
                  <a:moveTo>
                    <a:pt x="2071512" y="414788"/>
                  </a:moveTo>
                  <a:lnTo>
                    <a:pt x="1726438" y="874887"/>
                  </a:lnTo>
                  <a:lnTo>
                    <a:pt x="1671944" y="817728"/>
                  </a:lnTo>
                  <a:cubicBezTo>
                    <a:pt x="1492108" y="654277"/>
                    <a:pt x="1253213" y="554656"/>
                    <a:pt x="991050" y="554655"/>
                  </a:cubicBezTo>
                  <a:cubicBezTo>
                    <a:pt x="781321" y="554656"/>
                    <a:pt x="586482" y="618413"/>
                    <a:pt x="424859" y="727604"/>
                  </a:cubicBezTo>
                  <a:lnTo>
                    <a:pt x="340435" y="793937"/>
                  </a:lnTo>
                  <a:lnTo>
                    <a:pt x="0" y="340023"/>
                  </a:lnTo>
                  <a:lnTo>
                    <a:pt x="96859" y="270326"/>
                  </a:lnTo>
                  <a:cubicBezTo>
                    <a:pt x="204135" y="199367"/>
                    <a:pt x="320308" y="140776"/>
                    <a:pt x="443345" y="96584"/>
                  </a:cubicBezTo>
                  <a:lnTo>
                    <a:pt x="602293" y="49062"/>
                  </a:lnTo>
                  <a:lnTo>
                    <a:pt x="626479" y="43588"/>
                  </a:lnTo>
                  <a:lnTo>
                    <a:pt x="769645" y="17348"/>
                  </a:lnTo>
                  <a:lnTo>
                    <a:pt x="803455" y="13215"/>
                  </a:lnTo>
                  <a:lnTo>
                    <a:pt x="808432" y="12902"/>
                  </a:lnTo>
                  <a:lnTo>
                    <a:pt x="808599" y="12587"/>
                  </a:lnTo>
                  <a:lnTo>
                    <a:pt x="877712" y="4138"/>
                  </a:lnTo>
                  <a:cubicBezTo>
                    <a:pt x="933187" y="199"/>
                    <a:pt x="988335" y="-902"/>
                    <a:pt x="1042993" y="725"/>
                  </a:cubicBezTo>
                  <a:lnTo>
                    <a:pt x="1184671" y="12023"/>
                  </a:lnTo>
                  <a:lnTo>
                    <a:pt x="1186018" y="14572"/>
                  </a:lnTo>
                  <a:lnTo>
                    <a:pt x="1221180" y="17012"/>
                  </a:lnTo>
                  <a:lnTo>
                    <a:pt x="1406500" y="54435"/>
                  </a:lnTo>
                  <a:lnTo>
                    <a:pt x="1423085" y="59147"/>
                  </a:lnTo>
                  <a:lnTo>
                    <a:pt x="1588123" y="113684"/>
                  </a:lnTo>
                  <a:lnTo>
                    <a:pt x="1600552" y="118559"/>
                  </a:lnTo>
                  <a:lnTo>
                    <a:pt x="1767172" y="196480"/>
                  </a:lnTo>
                  <a:cubicBezTo>
                    <a:pt x="1836597" y="234058"/>
                    <a:pt x="1902982" y="276537"/>
                    <a:pt x="1965862" y="323452"/>
                  </a:cubicBezTo>
                  <a:close/>
                </a:path>
              </a:pathLst>
            </a:custGeom>
            <a:solidFill>
              <a:srgbClr val="EF342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2" name="Group 1">
            <a:extLst>
              <a:ext uri="{FF2B5EF4-FFF2-40B4-BE49-F238E27FC236}">
                <a16:creationId xmlns:a16="http://schemas.microsoft.com/office/drawing/2014/main" id="{6F81D3FB-A8C8-447E-A115-1AC405A3A647}"/>
              </a:ext>
            </a:extLst>
          </p:cNvPr>
          <p:cNvGrpSpPr/>
          <p:nvPr/>
        </p:nvGrpSpPr>
        <p:grpSpPr>
          <a:xfrm>
            <a:off x="5324692" y="2176088"/>
            <a:ext cx="2816707" cy="2705206"/>
            <a:chOff x="5324692" y="2176088"/>
            <a:chExt cx="2816707" cy="2705206"/>
          </a:xfrm>
        </p:grpSpPr>
        <p:grpSp>
          <p:nvGrpSpPr>
            <p:cNvPr id="37" name="Group 36">
              <a:extLst>
                <a:ext uri="{FF2B5EF4-FFF2-40B4-BE49-F238E27FC236}">
                  <a16:creationId xmlns:a16="http://schemas.microsoft.com/office/drawing/2014/main" id="{16D04BFC-ADBE-430A-B9AA-B57FA3011491}"/>
                </a:ext>
              </a:extLst>
            </p:cNvPr>
            <p:cNvGrpSpPr/>
            <p:nvPr/>
          </p:nvGrpSpPr>
          <p:grpSpPr>
            <a:xfrm>
              <a:off x="5324692" y="2176088"/>
              <a:ext cx="2816707" cy="2705206"/>
              <a:chOff x="6007608" y="1911096"/>
              <a:chExt cx="2816707" cy="2705206"/>
            </a:xfrm>
            <a:effectLst>
              <a:outerShdw blurRad="63500" sx="102000" sy="102000" algn="ctr" rotWithShape="0">
                <a:prstClr val="black">
                  <a:alpha val="40000"/>
                </a:prstClr>
              </a:outerShdw>
            </a:effectLst>
          </p:grpSpPr>
          <p:sp>
            <p:nvSpPr>
              <p:cNvPr id="38" name="Sev01">
                <a:extLst>
                  <a:ext uri="{FF2B5EF4-FFF2-40B4-BE49-F238E27FC236}">
                    <a16:creationId xmlns:a16="http://schemas.microsoft.com/office/drawing/2014/main" id="{C8D7AAB4-279C-4621-B95B-D2AB282B7FC4}"/>
                  </a:ext>
                </a:extLst>
              </p:cNvPr>
              <p:cNvSpPr>
                <a:spLocks noChangeAspect="1"/>
              </p:cNvSpPr>
              <p:nvPr/>
            </p:nvSpPr>
            <p:spPr>
              <a:xfrm>
                <a:off x="6007608" y="1911096"/>
                <a:ext cx="1280160" cy="1280160"/>
              </a:xfrm>
              <a:prstGeom prst="ellipse">
                <a:avLst/>
              </a:prstGeom>
              <a:solidFill>
                <a:schemeClr val="bg1"/>
              </a:solidFill>
              <a:ln w="57150">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39" name="Sev01">
                <a:extLst>
                  <a:ext uri="{FF2B5EF4-FFF2-40B4-BE49-F238E27FC236}">
                    <a16:creationId xmlns:a16="http://schemas.microsoft.com/office/drawing/2014/main" id="{209A32DA-53A6-43D8-B31C-CE5B67F037CC}"/>
                  </a:ext>
                </a:extLst>
              </p:cNvPr>
              <p:cNvSpPr>
                <a:spLocks noChangeAspect="1"/>
              </p:cNvSpPr>
              <p:nvPr/>
            </p:nvSpPr>
            <p:spPr>
              <a:xfrm>
                <a:off x="7544155" y="3336142"/>
                <a:ext cx="1280160" cy="1280160"/>
              </a:xfrm>
              <a:prstGeom prst="ellipse">
                <a:avLst/>
              </a:prstGeom>
              <a:solidFill>
                <a:schemeClr val="bg1"/>
              </a:solidFill>
              <a:ln w="57150">
                <a:noFill/>
              </a:ln>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40" name="Freeform: Shape 39">
                <a:extLst>
                  <a:ext uri="{FF2B5EF4-FFF2-40B4-BE49-F238E27FC236}">
                    <a16:creationId xmlns:a16="http://schemas.microsoft.com/office/drawing/2014/main" id="{0F2A6484-1959-481C-A25E-01EE6C318FBC}"/>
                  </a:ext>
                </a:extLst>
              </p:cNvPr>
              <p:cNvSpPr/>
              <p:nvPr/>
            </p:nvSpPr>
            <p:spPr>
              <a:xfrm rot="2049803">
                <a:off x="6701979" y="2861185"/>
                <a:ext cx="1417818" cy="817711"/>
              </a:xfrm>
              <a:custGeom>
                <a:avLst/>
                <a:gdLst>
                  <a:gd name="connsiteX0" fmla="*/ 207635 w 1417818"/>
                  <a:gd name="connsiteY0" fmla="*/ 37282 h 817711"/>
                  <a:gd name="connsiteX1" fmla="*/ 268214 w 1417818"/>
                  <a:gd name="connsiteY1" fmla="*/ 0 h 817711"/>
                  <a:gd name="connsiteX2" fmla="*/ 279579 w 1417818"/>
                  <a:gd name="connsiteY2" fmla="*/ 15052 h 817711"/>
                  <a:gd name="connsiteX3" fmla="*/ 1245670 w 1417818"/>
                  <a:gd name="connsiteY3" fmla="*/ 149112 h 817711"/>
                  <a:gd name="connsiteX4" fmla="*/ 1293737 w 1417818"/>
                  <a:gd name="connsiteY4" fmla="*/ 112819 h 817711"/>
                  <a:gd name="connsiteX5" fmla="*/ 1296748 w 1417818"/>
                  <a:gd name="connsiteY5" fmla="*/ 115540 h 817711"/>
                  <a:gd name="connsiteX6" fmla="*/ 1417818 w 1417818"/>
                  <a:gd name="connsiteY6" fmla="*/ 411186 h 817711"/>
                  <a:gd name="connsiteX7" fmla="*/ 1210183 w 1417818"/>
                  <a:gd name="connsiteY7" fmla="*/ 785089 h 817711"/>
                  <a:gd name="connsiteX8" fmla="*/ 1157177 w 1417818"/>
                  <a:gd name="connsiteY8" fmla="*/ 817711 h 817711"/>
                  <a:gd name="connsiteX9" fmla="*/ 1142794 w 1417818"/>
                  <a:gd name="connsiteY9" fmla="*/ 798661 h 817711"/>
                  <a:gd name="connsiteX10" fmla="*/ 176703 w 1417818"/>
                  <a:gd name="connsiteY10" fmla="*/ 664602 h 817711"/>
                  <a:gd name="connsiteX11" fmla="*/ 120965 w 1417818"/>
                  <a:gd name="connsiteY11" fmla="*/ 706686 h 817711"/>
                  <a:gd name="connsiteX12" fmla="*/ 55710 w 1417818"/>
                  <a:gd name="connsiteY12" fmla="*/ 617011 h 817711"/>
                  <a:gd name="connsiteX13" fmla="*/ 0 w 1417818"/>
                  <a:gd name="connsiteY13" fmla="*/ 411186 h 817711"/>
                  <a:gd name="connsiteX14" fmla="*/ 207635 w 1417818"/>
                  <a:gd name="connsiteY14" fmla="*/ 37282 h 817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17818" h="817711">
                    <a:moveTo>
                      <a:pt x="207635" y="37282"/>
                    </a:moveTo>
                    <a:lnTo>
                      <a:pt x="268214" y="0"/>
                    </a:lnTo>
                    <a:lnTo>
                      <a:pt x="279579" y="15052"/>
                    </a:lnTo>
                    <a:cubicBezTo>
                      <a:pt x="516526" y="297814"/>
                      <a:pt x="933840" y="360740"/>
                      <a:pt x="1245670" y="149112"/>
                    </a:cubicBezTo>
                    <a:lnTo>
                      <a:pt x="1293737" y="112819"/>
                    </a:lnTo>
                    <a:lnTo>
                      <a:pt x="1296748" y="115540"/>
                    </a:lnTo>
                    <a:cubicBezTo>
                      <a:pt x="1373185" y="199934"/>
                      <a:pt x="1417818" y="301672"/>
                      <a:pt x="1417818" y="411186"/>
                    </a:cubicBezTo>
                    <a:cubicBezTo>
                      <a:pt x="1417818" y="557205"/>
                      <a:pt x="1338470" y="689399"/>
                      <a:pt x="1210183" y="785089"/>
                    </a:cubicBezTo>
                    <a:lnTo>
                      <a:pt x="1157177" y="817711"/>
                    </a:lnTo>
                    <a:lnTo>
                      <a:pt x="1142794" y="798661"/>
                    </a:lnTo>
                    <a:cubicBezTo>
                      <a:pt x="905847" y="515900"/>
                      <a:pt x="488533" y="452974"/>
                      <a:pt x="176703" y="664602"/>
                    </a:cubicBezTo>
                    <a:lnTo>
                      <a:pt x="120965" y="706686"/>
                    </a:lnTo>
                    <a:lnTo>
                      <a:pt x="55710" y="617011"/>
                    </a:lnTo>
                    <a:cubicBezTo>
                      <a:pt x="19837" y="553749"/>
                      <a:pt x="0" y="484195"/>
                      <a:pt x="0" y="411186"/>
                    </a:cubicBezTo>
                    <a:cubicBezTo>
                      <a:pt x="0" y="265167"/>
                      <a:pt x="79347" y="132973"/>
                      <a:pt x="207635" y="37282"/>
                    </a:cubicBezTo>
                    <a:close/>
                  </a:path>
                </a:pathLst>
              </a:custGeom>
              <a:solidFill>
                <a:srgbClr val="2C37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Oval 40">
                <a:extLst>
                  <a:ext uri="{FF2B5EF4-FFF2-40B4-BE49-F238E27FC236}">
                    <a16:creationId xmlns:a16="http://schemas.microsoft.com/office/drawing/2014/main" id="{05216F18-20E2-4CAE-82DC-477DDDEB610F}"/>
                  </a:ext>
                </a:extLst>
              </p:cNvPr>
              <p:cNvSpPr>
                <a:spLocks noChangeAspect="1"/>
              </p:cNvSpPr>
              <p:nvPr/>
            </p:nvSpPr>
            <p:spPr>
              <a:xfrm>
                <a:off x="6099048" y="2002536"/>
                <a:ext cx="1097280" cy="10972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a:extLst>
                  <a:ext uri="{FF2B5EF4-FFF2-40B4-BE49-F238E27FC236}">
                    <a16:creationId xmlns:a16="http://schemas.microsoft.com/office/drawing/2014/main" id="{79CE6146-A327-439C-8B60-B8AC6432FEBE}"/>
                  </a:ext>
                </a:extLst>
              </p:cNvPr>
              <p:cNvSpPr>
                <a:spLocks noChangeAspect="1"/>
              </p:cNvSpPr>
              <p:nvPr/>
            </p:nvSpPr>
            <p:spPr>
              <a:xfrm>
                <a:off x="7636287" y="3429000"/>
                <a:ext cx="1097280" cy="109728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5" name="Freeform: Shape 64">
              <a:extLst>
                <a:ext uri="{FF2B5EF4-FFF2-40B4-BE49-F238E27FC236}">
                  <a16:creationId xmlns:a16="http://schemas.microsoft.com/office/drawing/2014/main" id="{EF184648-5769-46F7-B302-8EE0A2EFA059}"/>
                </a:ext>
              </a:extLst>
            </p:cNvPr>
            <p:cNvSpPr>
              <a:spLocks/>
            </p:cNvSpPr>
            <p:nvPr/>
          </p:nvSpPr>
          <p:spPr>
            <a:xfrm rot="8158412">
              <a:off x="7563232" y="4480613"/>
              <a:ext cx="433015" cy="137160"/>
            </a:xfrm>
            <a:custGeom>
              <a:avLst/>
              <a:gdLst>
                <a:gd name="connsiteX0" fmla="*/ 2071512 w 2071512"/>
                <a:gd name="connsiteY0" fmla="*/ 414788 h 874887"/>
                <a:gd name="connsiteX1" fmla="*/ 1726438 w 2071512"/>
                <a:gd name="connsiteY1" fmla="*/ 874887 h 874887"/>
                <a:gd name="connsiteX2" fmla="*/ 1671944 w 2071512"/>
                <a:gd name="connsiteY2" fmla="*/ 817728 h 874887"/>
                <a:gd name="connsiteX3" fmla="*/ 991050 w 2071512"/>
                <a:gd name="connsiteY3" fmla="*/ 554655 h 874887"/>
                <a:gd name="connsiteX4" fmla="*/ 424859 w 2071512"/>
                <a:gd name="connsiteY4" fmla="*/ 727604 h 874887"/>
                <a:gd name="connsiteX5" fmla="*/ 340435 w 2071512"/>
                <a:gd name="connsiteY5" fmla="*/ 793937 h 874887"/>
                <a:gd name="connsiteX6" fmla="*/ 0 w 2071512"/>
                <a:gd name="connsiteY6" fmla="*/ 340023 h 874887"/>
                <a:gd name="connsiteX7" fmla="*/ 96859 w 2071512"/>
                <a:gd name="connsiteY7" fmla="*/ 270326 h 874887"/>
                <a:gd name="connsiteX8" fmla="*/ 443345 w 2071512"/>
                <a:gd name="connsiteY8" fmla="*/ 96584 h 874887"/>
                <a:gd name="connsiteX9" fmla="*/ 602293 w 2071512"/>
                <a:gd name="connsiteY9" fmla="*/ 49062 h 874887"/>
                <a:gd name="connsiteX10" fmla="*/ 626479 w 2071512"/>
                <a:gd name="connsiteY10" fmla="*/ 43588 h 874887"/>
                <a:gd name="connsiteX11" fmla="*/ 769645 w 2071512"/>
                <a:gd name="connsiteY11" fmla="*/ 17348 h 874887"/>
                <a:gd name="connsiteX12" fmla="*/ 803455 w 2071512"/>
                <a:gd name="connsiteY12" fmla="*/ 13215 h 874887"/>
                <a:gd name="connsiteX13" fmla="*/ 808432 w 2071512"/>
                <a:gd name="connsiteY13" fmla="*/ 12902 h 874887"/>
                <a:gd name="connsiteX14" fmla="*/ 808599 w 2071512"/>
                <a:gd name="connsiteY14" fmla="*/ 12587 h 874887"/>
                <a:gd name="connsiteX15" fmla="*/ 877712 w 2071512"/>
                <a:gd name="connsiteY15" fmla="*/ 4138 h 874887"/>
                <a:gd name="connsiteX16" fmla="*/ 1042993 w 2071512"/>
                <a:gd name="connsiteY16" fmla="*/ 725 h 874887"/>
                <a:gd name="connsiteX17" fmla="*/ 1184671 w 2071512"/>
                <a:gd name="connsiteY17" fmla="*/ 12023 h 874887"/>
                <a:gd name="connsiteX18" fmla="*/ 1186018 w 2071512"/>
                <a:gd name="connsiteY18" fmla="*/ 14572 h 874887"/>
                <a:gd name="connsiteX19" fmla="*/ 1221180 w 2071512"/>
                <a:gd name="connsiteY19" fmla="*/ 17012 h 874887"/>
                <a:gd name="connsiteX20" fmla="*/ 1406500 w 2071512"/>
                <a:gd name="connsiteY20" fmla="*/ 54435 h 874887"/>
                <a:gd name="connsiteX21" fmla="*/ 1423085 w 2071512"/>
                <a:gd name="connsiteY21" fmla="*/ 59147 h 874887"/>
                <a:gd name="connsiteX22" fmla="*/ 1588123 w 2071512"/>
                <a:gd name="connsiteY22" fmla="*/ 113684 h 874887"/>
                <a:gd name="connsiteX23" fmla="*/ 1600552 w 2071512"/>
                <a:gd name="connsiteY23" fmla="*/ 118559 h 874887"/>
                <a:gd name="connsiteX24" fmla="*/ 1767172 w 2071512"/>
                <a:gd name="connsiteY24" fmla="*/ 196480 h 874887"/>
                <a:gd name="connsiteX25" fmla="*/ 1965862 w 2071512"/>
                <a:gd name="connsiteY25" fmla="*/ 323452 h 8748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071512" h="874887">
                  <a:moveTo>
                    <a:pt x="2071512" y="414788"/>
                  </a:moveTo>
                  <a:lnTo>
                    <a:pt x="1726438" y="874887"/>
                  </a:lnTo>
                  <a:lnTo>
                    <a:pt x="1671944" y="817728"/>
                  </a:lnTo>
                  <a:cubicBezTo>
                    <a:pt x="1492108" y="654277"/>
                    <a:pt x="1253213" y="554656"/>
                    <a:pt x="991050" y="554655"/>
                  </a:cubicBezTo>
                  <a:cubicBezTo>
                    <a:pt x="781321" y="554656"/>
                    <a:pt x="586482" y="618413"/>
                    <a:pt x="424859" y="727604"/>
                  </a:cubicBezTo>
                  <a:lnTo>
                    <a:pt x="340435" y="793937"/>
                  </a:lnTo>
                  <a:lnTo>
                    <a:pt x="0" y="340023"/>
                  </a:lnTo>
                  <a:lnTo>
                    <a:pt x="96859" y="270326"/>
                  </a:lnTo>
                  <a:cubicBezTo>
                    <a:pt x="204135" y="199367"/>
                    <a:pt x="320308" y="140776"/>
                    <a:pt x="443345" y="96584"/>
                  </a:cubicBezTo>
                  <a:lnTo>
                    <a:pt x="602293" y="49062"/>
                  </a:lnTo>
                  <a:lnTo>
                    <a:pt x="626479" y="43588"/>
                  </a:lnTo>
                  <a:lnTo>
                    <a:pt x="769645" y="17348"/>
                  </a:lnTo>
                  <a:lnTo>
                    <a:pt x="803455" y="13215"/>
                  </a:lnTo>
                  <a:lnTo>
                    <a:pt x="808432" y="12902"/>
                  </a:lnTo>
                  <a:lnTo>
                    <a:pt x="808599" y="12587"/>
                  </a:lnTo>
                  <a:lnTo>
                    <a:pt x="877712" y="4138"/>
                  </a:lnTo>
                  <a:cubicBezTo>
                    <a:pt x="933187" y="199"/>
                    <a:pt x="988335" y="-902"/>
                    <a:pt x="1042993" y="725"/>
                  </a:cubicBezTo>
                  <a:lnTo>
                    <a:pt x="1184671" y="12023"/>
                  </a:lnTo>
                  <a:lnTo>
                    <a:pt x="1186018" y="14572"/>
                  </a:lnTo>
                  <a:lnTo>
                    <a:pt x="1221180" y="17012"/>
                  </a:lnTo>
                  <a:lnTo>
                    <a:pt x="1406500" y="54435"/>
                  </a:lnTo>
                  <a:lnTo>
                    <a:pt x="1423085" y="59147"/>
                  </a:lnTo>
                  <a:lnTo>
                    <a:pt x="1588123" y="113684"/>
                  </a:lnTo>
                  <a:lnTo>
                    <a:pt x="1600552" y="118559"/>
                  </a:lnTo>
                  <a:lnTo>
                    <a:pt x="1767172" y="196480"/>
                  </a:lnTo>
                  <a:cubicBezTo>
                    <a:pt x="1836597" y="234058"/>
                    <a:pt x="1902982" y="276537"/>
                    <a:pt x="1965862" y="323452"/>
                  </a:cubicBezTo>
                  <a:close/>
                </a:path>
              </a:pathLst>
            </a:custGeom>
            <a:solidFill>
              <a:srgbClr val="2C374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45" name="TextBox 44">
            <a:extLst>
              <a:ext uri="{FF2B5EF4-FFF2-40B4-BE49-F238E27FC236}">
                <a16:creationId xmlns:a16="http://schemas.microsoft.com/office/drawing/2014/main" id="{3C360009-BDB5-4495-BA7D-32C796AC80C7}"/>
              </a:ext>
            </a:extLst>
          </p:cNvPr>
          <p:cNvSpPr txBox="1"/>
          <p:nvPr/>
        </p:nvSpPr>
        <p:spPr>
          <a:xfrm>
            <a:off x="348262" y="1655352"/>
            <a:ext cx="3153881" cy="4816703"/>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 .</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p:txBody>
      </p:sp>
      <p:sp>
        <p:nvSpPr>
          <p:cNvPr id="46" name="TextBox 45">
            <a:extLst>
              <a:ext uri="{FF2B5EF4-FFF2-40B4-BE49-F238E27FC236}">
                <a16:creationId xmlns:a16="http://schemas.microsoft.com/office/drawing/2014/main" id="{6F60D68F-6B2F-4ED5-8F4A-3D4CF0F1BC04}"/>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47" name="TextBox 46">
            <a:extLst>
              <a:ext uri="{FF2B5EF4-FFF2-40B4-BE49-F238E27FC236}">
                <a16:creationId xmlns:a16="http://schemas.microsoft.com/office/drawing/2014/main" id="{51F5D1B5-622B-4099-8C44-90CE56A4A9FC}"/>
              </a:ext>
            </a:extLst>
          </p:cNvPr>
          <p:cNvSpPr txBox="1"/>
          <p:nvPr/>
        </p:nvSpPr>
        <p:spPr>
          <a:xfrm>
            <a:off x="9556436" y="1293525"/>
            <a:ext cx="2616021" cy="1680460"/>
          </a:xfrm>
          <a:prstGeom prst="rect">
            <a:avLst/>
          </a:prstGeom>
          <a:noFill/>
        </p:spPr>
        <p:txBody>
          <a:bodyPr wrap="square" rtlCol="0">
            <a:spAutoFit/>
          </a:bodyPr>
          <a:lstStyle/>
          <a:p>
            <a:pPr defTabSz="1219170">
              <a:spcBef>
                <a:spcPct val="20000"/>
              </a:spcBef>
              <a:defRPr/>
            </a:pPr>
            <a:r>
              <a:rPr lang="en-US" dirty="0">
                <a:solidFill>
                  <a:srgbClr val="8397B1"/>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48" name="TextBox 47">
            <a:extLst>
              <a:ext uri="{FF2B5EF4-FFF2-40B4-BE49-F238E27FC236}">
                <a16:creationId xmlns:a16="http://schemas.microsoft.com/office/drawing/2014/main" id="{C821D4B5-462C-4E22-B040-BD2D86FC0EFB}"/>
              </a:ext>
            </a:extLst>
          </p:cNvPr>
          <p:cNvSpPr txBox="1"/>
          <p:nvPr/>
        </p:nvSpPr>
        <p:spPr>
          <a:xfrm>
            <a:off x="5419961" y="264456"/>
            <a:ext cx="2616021" cy="1680460"/>
          </a:xfrm>
          <a:prstGeom prst="rect">
            <a:avLst/>
          </a:prstGeom>
          <a:noFill/>
        </p:spPr>
        <p:txBody>
          <a:bodyPr wrap="square" rtlCol="0">
            <a:spAutoFit/>
          </a:bodyPr>
          <a:lstStyle/>
          <a:p>
            <a:pPr defTabSz="1219170">
              <a:spcBef>
                <a:spcPct val="20000"/>
              </a:spcBef>
              <a:defRPr/>
            </a:pPr>
            <a:r>
              <a:rPr lang="en-US" dirty="0">
                <a:solidFill>
                  <a:srgbClr val="EF3425"/>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49" name="TextBox 48">
            <a:extLst>
              <a:ext uri="{FF2B5EF4-FFF2-40B4-BE49-F238E27FC236}">
                <a16:creationId xmlns:a16="http://schemas.microsoft.com/office/drawing/2014/main" id="{D7984987-AF4B-46E0-AB8D-77743E3AB105}"/>
              </a:ext>
            </a:extLst>
          </p:cNvPr>
          <p:cNvSpPr txBox="1"/>
          <p:nvPr/>
        </p:nvSpPr>
        <p:spPr>
          <a:xfrm>
            <a:off x="8497937" y="5009462"/>
            <a:ext cx="2616021" cy="1680460"/>
          </a:xfrm>
          <a:prstGeom prst="rect">
            <a:avLst/>
          </a:prstGeom>
          <a:noFill/>
        </p:spPr>
        <p:txBody>
          <a:bodyPr wrap="square" rtlCol="0">
            <a:spAutoFit/>
          </a:bodyPr>
          <a:lstStyle/>
          <a:p>
            <a:pPr defTabSz="1219170">
              <a:spcBef>
                <a:spcPct val="20000"/>
              </a:spcBef>
              <a:defRPr/>
            </a:pPr>
            <a:r>
              <a:rPr lang="en-US" dirty="0">
                <a:solidFill>
                  <a:srgbClr val="44546B"/>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50" name="TextBox 49">
            <a:extLst>
              <a:ext uri="{FF2B5EF4-FFF2-40B4-BE49-F238E27FC236}">
                <a16:creationId xmlns:a16="http://schemas.microsoft.com/office/drawing/2014/main" id="{47D3E15D-C8F0-450A-8222-AA19682A357E}"/>
              </a:ext>
            </a:extLst>
          </p:cNvPr>
          <p:cNvSpPr txBox="1"/>
          <p:nvPr/>
        </p:nvSpPr>
        <p:spPr>
          <a:xfrm>
            <a:off x="4368797" y="3828102"/>
            <a:ext cx="2616021" cy="1680460"/>
          </a:xfrm>
          <a:prstGeom prst="rect">
            <a:avLst/>
          </a:prstGeom>
          <a:noFill/>
        </p:spPr>
        <p:txBody>
          <a:bodyPr wrap="square" rtlCol="0">
            <a:spAutoFit/>
          </a:bodyPr>
          <a:lstStyle/>
          <a:p>
            <a:pPr defTabSz="1219170">
              <a:spcBef>
                <a:spcPct val="20000"/>
              </a:spcBef>
              <a:defRPr/>
            </a:pPr>
            <a:r>
              <a:rPr lang="en-US" dirty="0">
                <a:solidFill>
                  <a:srgbClr val="2C3749"/>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54" name="TextBox 53">
            <a:extLst>
              <a:ext uri="{FF2B5EF4-FFF2-40B4-BE49-F238E27FC236}">
                <a16:creationId xmlns:a16="http://schemas.microsoft.com/office/drawing/2014/main" id="{812F796A-60AA-4B3B-AC1D-99FB37183AB9}"/>
              </a:ext>
            </a:extLst>
          </p:cNvPr>
          <p:cNvSpPr txBox="1"/>
          <p:nvPr/>
        </p:nvSpPr>
        <p:spPr>
          <a:xfrm>
            <a:off x="5518145" y="2398528"/>
            <a:ext cx="838200" cy="800219"/>
          </a:xfrm>
          <a:prstGeom prst="rect">
            <a:avLst/>
          </a:prstGeom>
          <a:noFill/>
          <a:effectLst/>
        </p:spPr>
        <p:txBody>
          <a:bodyPr wrap="square" rtlCol="0">
            <a:spAutoFit/>
          </a:bodyPr>
          <a:lstStyle/>
          <a:p>
            <a:pPr algn="ctr"/>
            <a:r>
              <a:rPr lang="en-US" sz="3600" dirty="0">
                <a:solidFill>
                  <a:srgbClr val="2C3749"/>
                </a:solidFill>
                <a:latin typeface="Bernard MT Condensed" panose="02050806060905020404" pitchFamily="18" charset="0"/>
              </a:rPr>
              <a:t>04</a:t>
            </a:r>
          </a:p>
          <a:p>
            <a:pPr algn="ctr"/>
            <a:r>
              <a:rPr lang="en-US" sz="1000" dirty="0">
                <a:solidFill>
                  <a:srgbClr val="2C3749"/>
                </a:solidFill>
              </a:rPr>
              <a:t>OPTION</a:t>
            </a:r>
          </a:p>
        </p:txBody>
      </p:sp>
      <p:sp>
        <p:nvSpPr>
          <p:cNvPr id="55" name="Freeform 18">
            <a:extLst>
              <a:ext uri="{FF2B5EF4-FFF2-40B4-BE49-F238E27FC236}">
                <a16:creationId xmlns:a16="http://schemas.microsoft.com/office/drawing/2014/main" id="{01E94DD7-8BA4-4352-8C14-A6739DFEF44F}"/>
              </a:ext>
            </a:extLst>
          </p:cNvPr>
          <p:cNvSpPr>
            <a:spLocks noChangeAspect="1" noChangeArrowheads="1"/>
          </p:cNvSpPr>
          <p:nvPr/>
        </p:nvSpPr>
        <p:spPr bwMode="auto">
          <a:xfrm rot="21480000">
            <a:off x="7335373" y="3992973"/>
            <a:ext cx="331893" cy="457200"/>
          </a:xfrm>
          <a:custGeom>
            <a:avLst/>
            <a:gdLst>
              <a:gd name="T0" fmla="*/ 81 w 430"/>
              <a:gd name="T1" fmla="*/ 593 h 594"/>
              <a:gd name="T2" fmla="*/ 133 w 430"/>
              <a:gd name="T3" fmla="*/ 593 h 594"/>
              <a:gd name="T4" fmla="*/ 133 w 430"/>
              <a:gd name="T5" fmla="*/ 537 h 594"/>
              <a:gd name="T6" fmla="*/ 81 w 430"/>
              <a:gd name="T7" fmla="*/ 537 h 594"/>
              <a:gd name="T8" fmla="*/ 81 w 430"/>
              <a:gd name="T9" fmla="*/ 593 h 594"/>
              <a:gd name="T10" fmla="*/ 189 w 430"/>
              <a:gd name="T11" fmla="*/ 593 h 594"/>
              <a:gd name="T12" fmla="*/ 240 w 430"/>
              <a:gd name="T13" fmla="*/ 593 h 594"/>
              <a:gd name="T14" fmla="*/ 240 w 430"/>
              <a:gd name="T15" fmla="*/ 537 h 594"/>
              <a:gd name="T16" fmla="*/ 189 w 430"/>
              <a:gd name="T17" fmla="*/ 537 h 594"/>
              <a:gd name="T18" fmla="*/ 189 w 430"/>
              <a:gd name="T19" fmla="*/ 593 h 594"/>
              <a:gd name="T20" fmla="*/ 240 w 430"/>
              <a:gd name="T21" fmla="*/ 0 h 594"/>
              <a:gd name="T22" fmla="*/ 189 w 430"/>
              <a:gd name="T23" fmla="*/ 0 h 594"/>
              <a:gd name="T24" fmla="*/ 189 w 430"/>
              <a:gd name="T25" fmla="*/ 271 h 594"/>
              <a:gd name="T26" fmla="*/ 240 w 430"/>
              <a:gd name="T27" fmla="*/ 271 h 594"/>
              <a:gd name="T28" fmla="*/ 240 w 430"/>
              <a:gd name="T29" fmla="*/ 0 h 594"/>
              <a:gd name="T30" fmla="*/ 337 w 430"/>
              <a:gd name="T31" fmla="*/ 67 h 594"/>
              <a:gd name="T32" fmla="*/ 301 w 430"/>
              <a:gd name="T33" fmla="*/ 103 h 594"/>
              <a:gd name="T34" fmla="*/ 373 w 430"/>
              <a:gd name="T35" fmla="*/ 246 h 594"/>
              <a:gd name="T36" fmla="*/ 214 w 430"/>
              <a:gd name="T37" fmla="*/ 404 h 594"/>
              <a:gd name="T38" fmla="*/ 51 w 430"/>
              <a:gd name="T39" fmla="*/ 246 h 594"/>
              <a:gd name="T40" fmla="*/ 133 w 430"/>
              <a:gd name="T41" fmla="*/ 108 h 594"/>
              <a:gd name="T42" fmla="*/ 92 w 430"/>
              <a:gd name="T43" fmla="*/ 67 h 594"/>
              <a:gd name="T44" fmla="*/ 0 w 430"/>
              <a:gd name="T45" fmla="*/ 246 h 594"/>
              <a:gd name="T46" fmla="*/ 214 w 430"/>
              <a:gd name="T47" fmla="*/ 455 h 594"/>
              <a:gd name="T48" fmla="*/ 429 w 430"/>
              <a:gd name="T49" fmla="*/ 246 h 594"/>
              <a:gd name="T50" fmla="*/ 337 w 430"/>
              <a:gd name="T51" fmla="*/ 67 h 594"/>
              <a:gd name="T52" fmla="*/ 291 w 430"/>
              <a:gd name="T53" fmla="*/ 593 h 594"/>
              <a:gd name="T54" fmla="*/ 347 w 430"/>
              <a:gd name="T55" fmla="*/ 593 h 594"/>
              <a:gd name="T56" fmla="*/ 347 w 430"/>
              <a:gd name="T57" fmla="*/ 537 h 594"/>
              <a:gd name="T58" fmla="*/ 291 w 430"/>
              <a:gd name="T59" fmla="*/ 537 h 594"/>
              <a:gd name="T60" fmla="*/ 291 w 430"/>
              <a:gd name="T61" fmla="*/ 593 h 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30" h="594">
                <a:moveTo>
                  <a:pt x="81" y="593"/>
                </a:moveTo>
                <a:lnTo>
                  <a:pt x="133" y="593"/>
                </a:lnTo>
                <a:lnTo>
                  <a:pt x="133" y="537"/>
                </a:lnTo>
                <a:lnTo>
                  <a:pt x="81" y="537"/>
                </a:lnTo>
                <a:lnTo>
                  <a:pt x="81" y="593"/>
                </a:lnTo>
                <a:close/>
                <a:moveTo>
                  <a:pt x="189" y="593"/>
                </a:moveTo>
                <a:lnTo>
                  <a:pt x="240" y="593"/>
                </a:lnTo>
                <a:lnTo>
                  <a:pt x="240" y="537"/>
                </a:lnTo>
                <a:lnTo>
                  <a:pt x="189" y="537"/>
                </a:lnTo>
                <a:lnTo>
                  <a:pt x="189" y="593"/>
                </a:lnTo>
                <a:close/>
                <a:moveTo>
                  <a:pt x="240" y="0"/>
                </a:moveTo>
                <a:lnTo>
                  <a:pt x="189" y="0"/>
                </a:lnTo>
                <a:lnTo>
                  <a:pt x="189" y="271"/>
                </a:lnTo>
                <a:lnTo>
                  <a:pt x="240" y="271"/>
                </a:lnTo>
                <a:lnTo>
                  <a:pt x="240" y="0"/>
                </a:lnTo>
                <a:close/>
                <a:moveTo>
                  <a:pt x="337" y="67"/>
                </a:moveTo>
                <a:lnTo>
                  <a:pt x="301" y="103"/>
                </a:lnTo>
                <a:cubicBezTo>
                  <a:pt x="342" y="133"/>
                  <a:pt x="373" y="184"/>
                  <a:pt x="373" y="246"/>
                </a:cubicBezTo>
                <a:cubicBezTo>
                  <a:pt x="373" y="333"/>
                  <a:pt x="301" y="404"/>
                  <a:pt x="214" y="404"/>
                </a:cubicBezTo>
                <a:cubicBezTo>
                  <a:pt x="127" y="404"/>
                  <a:pt x="51" y="333"/>
                  <a:pt x="51" y="246"/>
                </a:cubicBezTo>
                <a:cubicBezTo>
                  <a:pt x="51" y="184"/>
                  <a:pt x="87" y="133"/>
                  <a:pt x="133" y="108"/>
                </a:cubicBezTo>
                <a:lnTo>
                  <a:pt x="92" y="67"/>
                </a:lnTo>
                <a:cubicBezTo>
                  <a:pt x="35" y="108"/>
                  <a:pt x="0" y="169"/>
                  <a:pt x="0" y="246"/>
                </a:cubicBezTo>
                <a:cubicBezTo>
                  <a:pt x="0" y="363"/>
                  <a:pt x="97" y="455"/>
                  <a:pt x="214" y="455"/>
                </a:cubicBezTo>
                <a:cubicBezTo>
                  <a:pt x="332" y="455"/>
                  <a:pt x="429" y="363"/>
                  <a:pt x="429" y="246"/>
                </a:cubicBezTo>
                <a:cubicBezTo>
                  <a:pt x="429" y="169"/>
                  <a:pt x="388" y="108"/>
                  <a:pt x="337" y="67"/>
                </a:cubicBezTo>
                <a:close/>
                <a:moveTo>
                  <a:pt x="291" y="593"/>
                </a:moveTo>
                <a:lnTo>
                  <a:pt x="347" y="593"/>
                </a:lnTo>
                <a:lnTo>
                  <a:pt x="347" y="537"/>
                </a:lnTo>
                <a:lnTo>
                  <a:pt x="291" y="537"/>
                </a:lnTo>
                <a:lnTo>
                  <a:pt x="291" y="593"/>
                </a:lnTo>
                <a:close/>
              </a:path>
            </a:pathLst>
          </a:custGeom>
          <a:solidFill>
            <a:srgbClr val="595959"/>
          </a:solidFill>
          <a:ln>
            <a:noFill/>
          </a:ln>
          <a:effectLst/>
        </p:spPr>
        <p:txBody>
          <a:bodyPr wrap="none" anchor="ctr"/>
          <a:lstStyle/>
          <a:p>
            <a:endParaRPr lang="en-US">
              <a:solidFill>
                <a:schemeClr val="bg1"/>
              </a:solidFill>
            </a:endParaRPr>
          </a:p>
        </p:txBody>
      </p:sp>
      <p:sp>
        <p:nvSpPr>
          <p:cNvPr id="56" name="Freeform 17">
            <a:extLst>
              <a:ext uri="{FF2B5EF4-FFF2-40B4-BE49-F238E27FC236}">
                <a16:creationId xmlns:a16="http://schemas.microsoft.com/office/drawing/2014/main" id="{02650E75-D3FD-46D4-AB39-2A9D302E8834}"/>
              </a:ext>
            </a:extLst>
          </p:cNvPr>
          <p:cNvSpPr>
            <a:spLocks noChangeAspect="1" noChangeArrowheads="1"/>
          </p:cNvSpPr>
          <p:nvPr/>
        </p:nvSpPr>
        <p:spPr bwMode="auto">
          <a:xfrm rot="21480000">
            <a:off x="7235345" y="5438510"/>
            <a:ext cx="365761" cy="365760"/>
          </a:xfrm>
          <a:custGeom>
            <a:avLst/>
            <a:gdLst>
              <a:gd name="T0" fmla="*/ 270 w 481"/>
              <a:gd name="T1" fmla="*/ 158 h 481"/>
              <a:gd name="T2" fmla="*/ 214 w 481"/>
              <a:gd name="T3" fmla="*/ 158 h 481"/>
              <a:gd name="T4" fmla="*/ 214 w 481"/>
              <a:gd name="T5" fmla="*/ 214 h 481"/>
              <a:gd name="T6" fmla="*/ 270 w 481"/>
              <a:gd name="T7" fmla="*/ 214 h 481"/>
              <a:gd name="T8" fmla="*/ 270 w 481"/>
              <a:gd name="T9" fmla="*/ 158 h 481"/>
              <a:gd name="T10" fmla="*/ 378 w 481"/>
              <a:gd name="T11" fmla="*/ 158 h 481"/>
              <a:gd name="T12" fmla="*/ 321 w 481"/>
              <a:gd name="T13" fmla="*/ 158 h 481"/>
              <a:gd name="T14" fmla="*/ 321 w 481"/>
              <a:gd name="T15" fmla="*/ 214 h 481"/>
              <a:gd name="T16" fmla="*/ 378 w 481"/>
              <a:gd name="T17" fmla="*/ 214 h 481"/>
              <a:gd name="T18" fmla="*/ 378 w 481"/>
              <a:gd name="T19" fmla="*/ 158 h 481"/>
              <a:gd name="T20" fmla="*/ 454 w 481"/>
              <a:gd name="T21" fmla="*/ 332 h 481"/>
              <a:gd name="T22" fmla="*/ 357 w 481"/>
              <a:gd name="T23" fmla="*/ 317 h 481"/>
              <a:gd name="T24" fmla="*/ 332 w 481"/>
              <a:gd name="T25" fmla="*/ 322 h 481"/>
              <a:gd name="T26" fmla="*/ 275 w 481"/>
              <a:gd name="T27" fmla="*/ 383 h 481"/>
              <a:gd name="T28" fmla="*/ 97 w 481"/>
              <a:gd name="T29" fmla="*/ 204 h 481"/>
              <a:gd name="T30" fmla="*/ 158 w 481"/>
              <a:gd name="T31" fmla="*/ 148 h 481"/>
              <a:gd name="T32" fmla="*/ 163 w 481"/>
              <a:gd name="T33" fmla="*/ 117 h 481"/>
              <a:gd name="T34" fmla="*/ 148 w 481"/>
              <a:gd name="T35" fmla="*/ 25 h 481"/>
              <a:gd name="T36" fmla="*/ 122 w 481"/>
              <a:gd name="T37" fmla="*/ 0 h 481"/>
              <a:gd name="T38" fmla="*/ 30 w 481"/>
              <a:gd name="T39" fmla="*/ 0 h 481"/>
              <a:gd name="T40" fmla="*/ 0 w 481"/>
              <a:gd name="T41" fmla="*/ 25 h 481"/>
              <a:gd name="T42" fmla="*/ 454 w 481"/>
              <a:gd name="T43" fmla="*/ 480 h 481"/>
              <a:gd name="T44" fmla="*/ 480 w 481"/>
              <a:gd name="T45" fmla="*/ 455 h 481"/>
              <a:gd name="T46" fmla="*/ 480 w 481"/>
              <a:gd name="T47" fmla="*/ 357 h 481"/>
              <a:gd name="T48" fmla="*/ 454 w 481"/>
              <a:gd name="T49" fmla="*/ 332 h 481"/>
              <a:gd name="T50" fmla="*/ 429 w 481"/>
              <a:gd name="T51" fmla="*/ 158 h 481"/>
              <a:gd name="T52" fmla="*/ 429 w 481"/>
              <a:gd name="T53" fmla="*/ 214 h 481"/>
              <a:gd name="T54" fmla="*/ 480 w 481"/>
              <a:gd name="T55" fmla="*/ 214 h 481"/>
              <a:gd name="T56" fmla="*/ 480 w 481"/>
              <a:gd name="T57" fmla="*/ 158 h 481"/>
              <a:gd name="T58" fmla="*/ 429 w 481"/>
              <a:gd name="T59" fmla="*/ 158 h 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1" h="481">
                <a:moveTo>
                  <a:pt x="270" y="158"/>
                </a:moveTo>
                <a:lnTo>
                  <a:pt x="214" y="158"/>
                </a:lnTo>
                <a:lnTo>
                  <a:pt x="214" y="214"/>
                </a:lnTo>
                <a:lnTo>
                  <a:pt x="270" y="214"/>
                </a:lnTo>
                <a:lnTo>
                  <a:pt x="270" y="158"/>
                </a:lnTo>
                <a:close/>
                <a:moveTo>
                  <a:pt x="378" y="158"/>
                </a:moveTo>
                <a:lnTo>
                  <a:pt x="321" y="158"/>
                </a:lnTo>
                <a:lnTo>
                  <a:pt x="321" y="214"/>
                </a:lnTo>
                <a:lnTo>
                  <a:pt x="378" y="214"/>
                </a:lnTo>
                <a:lnTo>
                  <a:pt x="378" y="158"/>
                </a:lnTo>
                <a:close/>
                <a:moveTo>
                  <a:pt x="454" y="332"/>
                </a:moveTo>
                <a:cubicBezTo>
                  <a:pt x="424" y="332"/>
                  <a:pt x="393" y="327"/>
                  <a:pt x="357" y="317"/>
                </a:cubicBezTo>
                <a:cubicBezTo>
                  <a:pt x="352" y="311"/>
                  <a:pt x="342" y="317"/>
                  <a:pt x="332" y="322"/>
                </a:cubicBezTo>
                <a:lnTo>
                  <a:pt x="275" y="383"/>
                </a:lnTo>
                <a:cubicBezTo>
                  <a:pt x="199" y="342"/>
                  <a:pt x="138" y="281"/>
                  <a:pt x="97" y="204"/>
                </a:cubicBezTo>
                <a:lnTo>
                  <a:pt x="158" y="148"/>
                </a:lnTo>
                <a:cubicBezTo>
                  <a:pt x="163" y="138"/>
                  <a:pt x="168" y="127"/>
                  <a:pt x="163" y="117"/>
                </a:cubicBezTo>
                <a:cubicBezTo>
                  <a:pt x="153" y="92"/>
                  <a:pt x="148" y="56"/>
                  <a:pt x="148" y="25"/>
                </a:cubicBezTo>
                <a:cubicBezTo>
                  <a:pt x="148" y="10"/>
                  <a:pt x="138" y="0"/>
                  <a:pt x="122" y="0"/>
                </a:cubicBezTo>
                <a:lnTo>
                  <a:pt x="30" y="0"/>
                </a:lnTo>
                <a:cubicBezTo>
                  <a:pt x="10" y="0"/>
                  <a:pt x="0" y="10"/>
                  <a:pt x="0" y="25"/>
                </a:cubicBezTo>
                <a:cubicBezTo>
                  <a:pt x="0" y="276"/>
                  <a:pt x="204" y="480"/>
                  <a:pt x="454" y="480"/>
                </a:cubicBezTo>
                <a:cubicBezTo>
                  <a:pt x="470" y="480"/>
                  <a:pt x="480" y="470"/>
                  <a:pt x="480" y="455"/>
                </a:cubicBezTo>
                <a:lnTo>
                  <a:pt x="480" y="357"/>
                </a:lnTo>
                <a:cubicBezTo>
                  <a:pt x="480" y="342"/>
                  <a:pt x="470" y="332"/>
                  <a:pt x="454" y="332"/>
                </a:cubicBezTo>
                <a:close/>
                <a:moveTo>
                  <a:pt x="429" y="158"/>
                </a:moveTo>
                <a:lnTo>
                  <a:pt x="429" y="214"/>
                </a:lnTo>
                <a:lnTo>
                  <a:pt x="480" y="214"/>
                </a:lnTo>
                <a:lnTo>
                  <a:pt x="480" y="158"/>
                </a:lnTo>
                <a:lnTo>
                  <a:pt x="429" y="158"/>
                </a:lnTo>
                <a:close/>
              </a:path>
            </a:pathLst>
          </a:custGeom>
          <a:solidFill>
            <a:srgbClr val="595959"/>
          </a:solidFill>
          <a:ln>
            <a:noFill/>
          </a:ln>
          <a:effectLst/>
        </p:spPr>
        <p:txBody>
          <a:bodyPr wrap="none" anchor="ctr"/>
          <a:lstStyle/>
          <a:p>
            <a:endParaRPr lang="en-US">
              <a:solidFill>
                <a:schemeClr val="bg1"/>
              </a:solidFill>
            </a:endParaRPr>
          </a:p>
        </p:txBody>
      </p:sp>
      <p:sp>
        <p:nvSpPr>
          <p:cNvPr id="57" name="Freeform 13">
            <a:extLst>
              <a:ext uri="{FF2B5EF4-FFF2-40B4-BE49-F238E27FC236}">
                <a16:creationId xmlns:a16="http://schemas.microsoft.com/office/drawing/2014/main" id="{F864B2A2-E6F0-4BDF-BF1D-E4E324DDE203}"/>
              </a:ext>
            </a:extLst>
          </p:cNvPr>
          <p:cNvSpPr>
            <a:spLocks noChangeAspect="1" noChangeArrowheads="1"/>
          </p:cNvSpPr>
          <p:nvPr/>
        </p:nvSpPr>
        <p:spPr bwMode="auto">
          <a:xfrm rot="21480000">
            <a:off x="10066082" y="3871679"/>
            <a:ext cx="380875" cy="384048"/>
          </a:xfrm>
          <a:custGeom>
            <a:avLst/>
            <a:gdLst>
              <a:gd name="T0" fmla="*/ 455 w 527"/>
              <a:gd name="T1" fmla="*/ 291 h 533"/>
              <a:gd name="T2" fmla="*/ 460 w 527"/>
              <a:gd name="T3" fmla="*/ 266 h 533"/>
              <a:gd name="T4" fmla="*/ 455 w 527"/>
              <a:gd name="T5" fmla="*/ 240 h 533"/>
              <a:gd name="T6" fmla="*/ 511 w 527"/>
              <a:gd name="T7" fmla="*/ 194 h 533"/>
              <a:gd name="T8" fmla="*/ 516 w 527"/>
              <a:gd name="T9" fmla="*/ 179 h 533"/>
              <a:gd name="T10" fmla="*/ 465 w 527"/>
              <a:gd name="T11" fmla="*/ 82 h 533"/>
              <a:gd name="T12" fmla="*/ 444 w 527"/>
              <a:gd name="T13" fmla="*/ 82 h 533"/>
              <a:gd name="T14" fmla="*/ 378 w 527"/>
              <a:gd name="T15" fmla="*/ 107 h 533"/>
              <a:gd name="T16" fmla="*/ 332 w 527"/>
              <a:gd name="T17" fmla="*/ 82 h 533"/>
              <a:gd name="T18" fmla="*/ 322 w 527"/>
              <a:gd name="T19" fmla="*/ 10 h 533"/>
              <a:gd name="T20" fmla="*/ 311 w 527"/>
              <a:gd name="T21" fmla="*/ 0 h 533"/>
              <a:gd name="T22" fmla="*/ 204 w 527"/>
              <a:gd name="T23" fmla="*/ 0 h 533"/>
              <a:gd name="T24" fmla="*/ 194 w 527"/>
              <a:gd name="T25" fmla="*/ 10 h 533"/>
              <a:gd name="T26" fmla="*/ 184 w 527"/>
              <a:gd name="T27" fmla="*/ 82 h 533"/>
              <a:gd name="T28" fmla="*/ 138 w 527"/>
              <a:gd name="T29" fmla="*/ 107 h 533"/>
              <a:gd name="T30" fmla="*/ 71 w 527"/>
              <a:gd name="T31" fmla="*/ 82 h 533"/>
              <a:gd name="T32" fmla="*/ 56 w 527"/>
              <a:gd name="T33" fmla="*/ 87 h 533"/>
              <a:gd name="T34" fmla="*/ 0 w 527"/>
              <a:gd name="T35" fmla="*/ 179 h 533"/>
              <a:gd name="T36" fmla="*/ 5 w 527"/>
              <a:gd name="T37" fmla="*/ 194 h 533"/>
              <a:gd name="T38" fmla="*/ 61 w 527"/>
              <a:gd name="T39" fmla="*/ 240 h 533"/>
              <a:gd name="T40" fmla="*/ 61 w 527"/>
              <a:gd name="T41" fmla="*/ 266 h 533"/>
              <a:gd name="T42" fmla="*/ 61 w 527"/>
              <a:gd name="T43" fmla="*/ 291 h 533"/>
              <a:gd name="T44" fmla="*/ 5 w 527"/>
              <a:gd name="T45" fmla="*/ 337 h 533"/>
              <a:gd name="T46" fmla="*/ 5 w 527"/>
              <a:gd name="T47" fmla="*/ 353 h 533"/>
              <a:gd name="T48" fmla="*/ 56 w 527"/>
              <a:gd name="T49" fmla="*/ 450 h 533"/>
              <a:gd name="T50" fmla="*/ 71 w 527"/>
              <a:gd name="T51" fmla="*/ 450 h 533"/>
              <a:gd name="T52" fmla="*/ 138 w 527"/>
              <a:gd name="T53" fmla="*/ 424 h 533"/>
              <a:gd name="T54" fmla="*/ 184 w 527"/>
              <a:gd name="T55" fmla="*/ 450 h 533"/>
              <a:gd name="T56" fmla="*/ 194 w 527"/>
              <a:gd name="T57" fmla="*/ 521 h 533"/>
              <a:gd name="T58" fmla="*/ 209 w 527"/>
              <a:gd name="T59" fmla="*/ 532 h 533"/>
              <a:gd name="T60" fmla="*/ 317 w 527"/>
              <a:gd name="T61" fmla="*/ 532 h 533"/>
              <a:gd name="T62" fmla="*/ 327 w 527"/>
              <a:gd name="T63" fmla="*/ 521 h 533"/>
              <a:gd name="T64" fmla="*/ 337 w 527"/>
              <a:gd name="T65" fmla="*/ 450 h 533"/>
              <a:gd name="T66" fmla="*/ 383 w 527"/>
              <a:gd name="T67" fmla="*/ 424 h 533"/>
              <a:gd name="T68" fmla="*/ 449 w 527"/>
              <a:gd name="T69" fmla="*/ 450 h 533"/>
              <a:gd name="T70" fmla="*/ 470 w 527"/>
              <a:gd name="T71" fmla="*/ 445 h 533"/>
              <a:gd name="T72" fmla="*/ 521 w 527"/>
              <a:gd name="T73" fmla="*/ 353 h 533"/>
              <a:gd name="T74" fmla="*/ 521 w 527"/>
              <a:gd name="T75" fmla="*/ 337 h 533"/>
              <a:gd name="T76" fmla="*/ 455 w 527"/>
              <a:gd name="T77" fmla="*/ 291 h 533"/>
              <a:gd name="T78" fmla="*/ 260 w 527"/>
              <a:gd name="T79" fmla="*/ 358 h 533"/>
              <a:gd name="T80" fmla="*/ 163 w 527"/>
              <a:gd name="T81" fmla="*/ 266 h 533"/>
              <a:gd name="T82" fmla="*/ 260 w 527"/>
              <a:gd name="T83" fmla="*/ 174 h 533"/>
              <a:gd name="T84" fmla="*/ 352 w 527"/>
              <a:gd name="T85" fmla="*/ 266 h 533"/>
              <a:gd name="T86" fmla="*/ 260 w 527"/>
              <a:gd name="T87" fmla="*/ 358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27" h="533">
                <a:moveTo>
                  <a:pt x="455" y="291"/>
                </a:moveTo>
                <a:cubicBezTo>
                  <a:pt x="455" y="286"/>
                  <a:pt x="460" y="276"/>
                  <a:pt x="460" y="266"/>
                </a:cubicBezTo>
                <a:cubicBezTo>
                  <a:pt x="460" y="256"/>
                  <a:pt x="460" y="245"/>
                  <a:pt x="455" y="240"/>
                </a:cubicBezTo>
                <a:lnTo>
                  <a:pt x="511" y="194"/>
                </a:lnTo>
                <a:cubicBezTo>
                  <a:pt x="521" y="189"/>
                  <a:pt x="521" y="184"/>
                  <a:pt x="516" y="179"/>
                </a:cubicBezTo>
                <a:lnTo>
                  <a:pt x="465" y="82"/>
                </a:lnTo>
                <a:cubicBezTo>
                  <a:pt x="460" y="82"/>
                  <a:pt x="455" y="77"/>
                  <a:pt x="444" y="82"/>
                </a:cubicBezTo>
                <a:lnTo>
                  <a:pt x="378" y="107"/>
                </a:lnTo>
                <a:cubicBezTo>
                  <a:pt x="368" y="97"/>
                  <a:pt x="352" y="92"/>
                  <a:pt x="332" y="82"/>
                </a:cubicBezTo>
                <a:lnTo>
                  <a:pt x="322" y="10"/>
                </a:lnTo>
                <a:cubicBezTo>
                  <a:pt x="327" y="5"/>
                  <a:pt x="317" y="0"/>
                  <a:pt x="311" y="0"/>
                </a:cubicBezTo>
                <a:lnTo>
                  <a:pt x="204" y="0"/>
                </a:lnTo>
                <a:cubicBezTo>
                  <a:pt x="199" y="0"/>
                  <a:pt x="194" y="5"/>
                  <a:pt x="194" y="10"/>
                </a:cubicBezTo>
                <a:lnTo>
                  <a:pt x="184" y="82"/>
                </a:lnTo>
                <a:cubicBezTo>
                  <a:pt x="163" y="87"/>
                  <a:pt x="153" y="97"/>
                  <a:pt x="138" y="107"/>
                </a:cubicBezTo>
                <a:lnTo>
                  <a:pt x="71" y="82"/>
                </a:lnTo>
                <a:cubicBezTo>
                  <a:pt x="66" y="77"/>
                  <a:pt x="61" y="82"/>
                  <a:pt x="56" y="87"/>
                </a:cubicBezTo>
                <a:lnTo>
                  <a:pt x="0" y="179"/>
                </a:lnTo>
                <a:cubicBezTo>
                  <a:pt x="0" y="184"/>
                  <a:pt x="0" y="189"/>
                  <a:pt x="5" y="194"/>
                </a:cubicBezTo>
                <a:lnTo>
                  <a:pt x="61" y="240"/>
                </a:lnTo>
                <a:cubicBezTo>
                  <a:pt x="61" y="245"/>
                  <a:pt x="61" y="256"/>
                  <a:pt x="61" y="266"/>
                </a:cubicBezTo>
                <a:cubicBezTo>
                  <a:pt x="61" y="276"/>
                  <a:pt x="61" y="286"/>
                  <a:pt x="61" y="291"/>
                </a:cubicBezTo>
                <a:lnTo>
                  <a:pt x="5" y="337"/>
                </a:lnTo>
                <a:cubicBezTo>
                  <a:pt x="0" y="343"/>
                  <a:pt x="0" y="348"/>
                  <a:pt x="5" y="353"/>
                </a:cubicBezTo>
                <a:lnTo>
                  <a:pt x="56" y="450"/>
                </a:lnTo>
                <a:cubicBezTo>
                  <a:pt x="61" y="450"/>
                  <a:pt x="66" y="455"/>
                  <a:pt x="71" y="450"/>
                </a:cubicBezTo>
                <a:lnTo>
                  <a:pt x="138" y="424"/>
                </a:lnTo>
                <a:cubicBezTo>
                  <a:pt x="153" y="434"/>
                  <a:pt x="168" y="445"/>
                  <a:pt x="184" y="450"/>
                </a:cubicBezTo>
                <a:lnTo>
                  <a:pt x="194" y="521"/>
                </a:lnTo>
                <a:cubicBezTo>
                  <a:pt x="194" y="526"/>
                  <a:pt x="199" y="532"/>
                  <a:pt x="209" y="532"/>
                </a:cubicBezTo>
                <a:lnTo>
                  <a:pt x="317" y="532"/>
                </a:lnTo>
                <a:cubicBezTo>
                  <a:pt x="322" y="532"/>
                  <a:pt x="327" y="526"/>
                  <a:pt x="327" y="521"/>
                </a:cubicBezTo>
                <a:lnTo>
                  <a:pt x="337" y="450"/>
                </a:lnTo>
                <a:cubicBezTo>
                  <a:pt x="357" y="445"/>
                  <a:pt x="373" y="434"/>
                  <a:pt x="383" y="424"/>
                </a:cubicBezTo>
                <a:lnTo>
                  <a:pt x="449" y="450"/>
                </a:lnTo>
                <a:cubicBezTo>
                  <a:pt x="455" y="455"/>
                  <a:pt x="465" y="450"/>
                  <a:pt x="470" y="445"/>
                </a:cubicBezTo>
                <a:lnTo>
                  <a:pt x="521" y="353"/>
                </a:lnTo>
                <a:cubicBezTo>
                  <a:pt x="526" y="348"/>
                  <a:pt x="526" y="337"/>
                  <a:pt x="521" y="337"/>
                </a:cubicBezTo>
                <a:lnTo>
                  <a:pt x="455" y="291"/>
                </a:lnTo>
                <a:close/>
                <a:moveTo>
                  <a:pt x="260" y="358"/>
                </a:moveTo>
                <a:cubicBezTo>
                  <a:pt x="209" y="358"/>
                  <a:pt x="163" y="317"/>
                  <a:pt x="163" y="266"/>
                </a:cubicBezTo>
                <a:cubicBezTo>
                  <a:pt x="163" y="215"/>
                  <a:pt x="209" y="174"/>
                  <a:pt x="260" y="174"/>
                </a:cubicBezTo>
                <a:cubicBezTo>
                  <a:pt x="311" y="174"/>
                  <a:pt x="352" y="215"/>
                  <a:pt x="352" y="266"/>
                </a:cubicBezTo>
                <a:cubicBezTo>
                  <a:pt x="352" y="317"/>
                  <a:pt x="311" y="358"/>
                  <a:pt x="260" y="358"/>
                </a:cubicBezTo>
                <a:close/>
              </a:path>
            </a:pathLst>
          </a:custGeom>
          <a:solidFill>
            <a:srgbClr val="595959"/>
          </a:solidFill>
          <a:ln>
            <a:noFill/>
          </a:ln>
          <a:effectLst/>
        </p:spPr>
        <p:txBody>
          <a:bodyPr wrap="none" anchor="ctr"/>
          <a:lstStyle/>
          <a:p>
            <a:endParaRPr lang="en-US">
              <a:solidFill>
                <a:schemeClr val="bg1"/>
              </a:solidFill>
            </a:endParaRPr>
          </a:p>
        </p:txBody>
      </p:sp>
      <p:sp>
        <p:nvSpPr>
          <p:cNvPr id="58" name="Freeform 6">
            <a:extLst>
              <a:ext uri="{FF2B5EF4-FFF2-40B4-BE49-F238E27FC236}">
                <a16:creationId xmlns:a16="http://schemas.microsoft.com/office/drawing/2014/main" id="{E5C11F57-11A6-4FF6-932D-51C416D937D1}"/>
              </a:ext>
            </a:extLst>
          </p:cNvPr>
          <p:cNvSpPr>
            <a:spLocks noChangeAspect="1" noChangeArrowheads="1"/>
          </p:cNvSpPr>
          <p:nvPr/>
        </p:nvSpPr>
        <p:spPr bwMode="auto">
          <a:xfrm>
            <a:off x="7119875" y="2631259"/>
            <a:ext cx="402336" cy="340440"/>
          </a:xfrm>
          <a:custGeom>
            <a:avLst/>
            <a:gdLst>
              <a:gd name="T0" fmla="*/ 205 w 514"/>
              <a:gd name="T1" fmla="*/ 435 h 436"/>
              <a:gd name="T2" fmla="*/ 205 w 514"/>
              <a:gd name="T3" fmla="*/ 279 h 436"/>
              <a:gd name="T4" fmla="*/ 308 w 514"/>
              <a:gd name="T5" fmla="*/ 279 h 436"/>
              <a:gd name="T6" fmla="*/ 308 w 514"/>
              <a:gd name="T7" fmla="*/ 435 h 436"/>
              <a:gd name="T8" fmla="*/ 435 w 514"/>
              <a:gd name="T9" fmla="*/ 435 h 436"/>
              <a:gd name="T10" fmla="*/ 435 w 514"/>
              <a:gd name="T11" fmla="*/ 230 h 436"/>
              <a:gd name="T12" fmla="*/ 513 w 514"/>
              <a:gd name="T13" fmla="*/ 230 h 436"/>
              <a:gd name="T14" fmla="*/ 254 w 514"/>
              <a:gd name="T15" fmla="*/ 0 h 436"/>
              <a:gd name="T16" fmla="*/ 0 w 514"/>
              <a:gd name="T17" fmla="*/ 230 h 436"/>
              <a:gd name="T18" fmla="*/ 78 w 514"/>
              <a:gd name="T19" fmla="*/ 230 h 436"/>
              <a:gd name="T20" fmla="*/ 78 w 514"/>
              <a:gd name="T21" fmla="*/ 435 h 436"/>
              <a:gd name="T22" fmla="*/ 205 w 514"/>
              <a:gd name="T23" fmla="*/ 435 h 4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14" h="436">
                <a:moveTo>
                  <a:pt x="205" y="435"/>
                </a:moveTo>
                <a:lnTo>
                  <a:pt x="205" y="279"/>
                </a:lnTo>
                <a:lnTo>
                  <a:pt x="308" y="279"/>
                </a:lnTo>
                <a:lnTo>
                  <a:pt x="308" y="435"/>
                </a:lnTo>
                <a:lnTo>
                  <a:pt x="435" y="435"/>
                </a:lnTo>
                <a:lnTo>
                  <a:pt x="435" y="230"/>
                </a:lnTo>
                <a:lnTo>
                  <a:pt x="513" y="230"/>
                </a:lnTo>
                <a:lnTo>
                  <a:pt x="254" y="0"/>
                </a:lnTo>
                <a:lnTo>
                  <a:pt x="0" y="230"/>
                </a:lnTo>
                <a:lnTo>
                  <a:pt x="78" y="230"/>
                </a:lnTo>
                <a:lnTo>
                  <a:pt x="78" y="435"/>
                </a:lnTo>
                <a:lnTo>
                  <a:pt x="205" y="435"/>
                </a:lnTo>
              </a:path>
            </a:pathLst>
          </a:custGeom>
          <a:solidFill>
            <a:srgbClr val="595959"/>
          </a:solidFill>
          <a:ln>
            <a:noFill/>
          </a:ln>
          <a:effectLst/>
        </p:spPr>
        <p:txBody>
          <a:bodyPr wrap="none" anchor="ctr"/>
          <a:lstStyle/>
          <a:p>
            <a:endParaRPr lang="en-US"/>
          </a:p>
        </p:txBody>
      </p:sp>
      <p:sp>
        <p:nvSpPr>
          <p:cNvPr id="62" name="TextBox 61">
            <a:extLst>
              <a:ext uri="{FF2B5EF4-FFF2-40B4-BE49-F238E27FC236}">
                <a16:creationId xmlns:a16="http://schemas.microsoft.com/office/drawing/2014/main" id="{63DD28F0-CB57-4F43-ADFD-45A675DB4214}"/>
              </a:ext>
            </a:extLst>
          </p:cNvPr>
          <p:cNvSpPr txBox="1"/>
          <p:nvPr/>
        </p:nvSpPr>
        <p:spPr>
          <a:xfrm>
            <a:off x="8317439" y="894549"/>
            <a:ext cx="838200" cy="800219"/>
          </a:xfrm>
          <a:prstGeom prst="rect">
            <a:avLst/>
          </a:prstGeom>
          <a:noFill/>
          <a:effectLst/>
        </p:spPr>
        <p:txBody>
          <a:bodyPr wrap="square" rtlCol="0">
            <a:spAutoFit/>
          </a:bodyPr>
          <a:lstStyle/>
          <a:p>
            <a:pPr algn="ctr"/>
            <a:r>
              <a:rPr lang="en-US" sz="3600" dirty="0">
                <a:solidFill>
                  <a:srgbClr val="EF3425"/>
                </a:solidFill>
                <a:latin typeface="Bernard MT Condensed" panose="02050806060905020404" pitchFamily="18" charset="0"/>
              </a:rPr>
              <a:t>01</a:t>
            </a:r>
          </a:p>
          <a:p>
            <a:pPr algn="ctr"/>
            <a:r>
              <a:rPr lang="en-US" sz="1000" dirty="0">
                <a:solidFill>
                  <a:srgbClr val="EF3425"/>
                </a:solidFill>
              </a:rPr>
              <a:t>OPTION</a:t>
            </a:r>
          </a:p>
        </p:txBody>
      </p:sp>
      <p:sp>
        <p:nvSpPr>
          <p:cNvPr id="63" name="TextBox 62">
            <a:extLst>
              <a:ext uri="{FF2B5EF4-FFF2-40B4-BE49-F238E27FC236}">
                <a16:creationId xmlns:a16="http://schemas.microsoft.com/office/drawing/2014/main" id="{A15496A9-441E-418D-A48D-1322FBDEE766}"/>
              </a:ext>
            </a:extLst>
          </p:cNvPr>
          <p:cNvSpPr txBox="1"/>
          <p:nvPr/>
        </p:nvSpPr>
        <p:spPr>
          <a:xfrm>
            <a:off x="8274954" y="2262706"/>
            <a:ext cx="838200" cy="800219"/>
          </a:xfrm>
          <a:prstGeom prst="rect">
            <a:avLst/>
          </a:prstGeom>
          <a:noFill/>
          <a:effectLst/>
        </p:spPr>
        <p:txBody>
          <a:bodyPr wrap="square" rtlCol="0">
            <a:spAutoFit/>
          </a:bodyPr>
          <a:lstStyle/>
          <a:p>
            <a:pPr algn="ctr"/>
            <a:r>
              <a:rPr lang="en-US" sz="3600" dirty="0">
                <a:solidFill>
                  <a:srgbClr val="8397B1"/>
                </a:solidFill>
                <a:latin typeface="Bernard MT Condensed" panose="02050806060905020404" pitchFamily="18" charset="0"/>
              </a:rPr>
              <a:t>02</a:t>
            </a:r>
          </a:p>
          <a:p>
            <a:pPr algn="ctr"/>
            <a:r>
              <a:rPr lang="en-US" sz="1000" dirty="0">
                <a:solidFill>
                  <a:srgbClr val="8397B1"/>
                </a:solidFill>
              </a:rPr>
              <a:t>OPTION</a:t>
            </a:r>
          </a:p>
        </p:txBody>
      </p:sp>
      <p:sp>
        <p:nvSpPr>
          <p:cNvPr id="64" name="TextBox 63">
            <a:extLst>
              <a:ext uri="{FF2B5EF4-FFF2-40B4-BE49-F238E27FC236}">
                <a16:creationId xmlns:a16="http://schemas.microsoft.com/office/drawing/2014/main" id="{7B94CCE7-8B3C-486F-97E6-CCAD3C92966A}"/>
              </a:ext>
            </a:extLst>
          </p:cNvPr>
          <p:cNvSpPr txBox="1"/>
          <p:nvPr/>
        </p:nvSpPr>
        <p:spPr>
          <a:xfrm>
            <a:off x="8443865" y="3673855"/>
            <a:ext cx="838200" cy="800219"/>
          </a:xfrm>
          <a:prstGeom prst="rect">
            <a:avLst/>
          </a:prstGeom>
          <a:noFill/>
          <a:effectLst/>
        </p:spPr>
        <p:txBody>
          <a:bodyPr wrap="square" rtlCol="0">
            <a:spAutoFit/>
          </a:bodyPr>
          <a:lstStyle/>
          <a:p>
            <a:pPr algn="ctr"/>
            <a:r>
              <a:rPr lang="en-US" sz="3600" dirty="0">
                <a:solidFill>
                  <a:srgbClr val="44546B"/>
                </a:solidFill>
                <a:latin typeface="Bernard MT Condensed" panose="02050806060905020404" pitchFamily="18" charset="0"/>
              </a:rPr>
              <a:t>03</a:t>
            </a:r>
          </a:p>
          <a:p>
            <a:pPr algn="ctr"/>
            <a:r>
              <a:rPr lang="en-US" sz="1000" dirty="0">
                <a:solidFill>
                  <a:srgbClr val="44546B"/>
                </a:solidFill>
              </a:rPr>
              <a:t>OPTION</a:t>
            </a:r>
          </a:p>
        </p:txBody>
      </p:sp>
      <p:pic>
        <p:nvPicPr>
          <p:cNvPr id="52" name="Picture 51">
            <a:hlinkClick r:id="rId2"/>
            <a:extLst>
              <a:ext uri="{FF2B5EF4-FFF2-40B4-BE49-F238E27FC236}">
                <a16:creationId xmlns:a16="http://schemas.microsoft.com/office/drawing/2014/main" id="{9FA213C3-E14E-4E32-B9AA-0377593ABBB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21364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6"/>
                                        </p:tgtEl>
                                        <p:attrNameLst>
                                          <p:attrName>style.visibility</p:attrName>
                                        </p:attrNameLst>
                                      </p:cBhvr>
                                      <p:to>
                                        <p:strVal val="visible"/>
                                      </p:to>
                                    </p:set>
                                    <p:animEffect transition="in" filter="wipe(left)">
                                      <p:cBhvr>
                                        <p:cTn id="7" dur="500"/>
                                        <p:tgtEl>
                                          <p:spTgt spid="46"/>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51"/>
                                        </p:tgtEl>
                                        <p:attrNameLst>
                                          <p:attrName>style.visibility</p:attrName>
                                        </p:attrNameLst>
                                      </p:cBhvr>
                                      <p:to>
                                        <p:strVal val="visible"/>
                                      </p:to>
                                    </p:set>
                                    <p:animEffect transition="in" filter="wipe(left)">
                                      <p:cBhvr>
                                        <p:cTn id="10" dur="500"/>
                                        <p:tgtEl>
                                          <p:spTgt spid="51"/>
                                        </p:tgtEl>
                                      </p:cBhvr>
                                    </p:animEffect>
                                  </p:childTnLst>
                                </p:cTn>
                              </p:par>
                            </p:childTnLst>
                          </p:cTn>
                        </p:par>
                        <p:par>
                          <p:cTn id="11" fill="hold">
                            <p:stCondLst>
                              <p:cond delay="500"/>
                            </p:stCondLst>
                            <p:childTnLst>
                              <p:par>
                                <p:cTn id="12" presetID="42" presetClass="entr" presetSubtype="0" fill="hold" grpId="0" nodeType="afterEffect">
                                  <p:stCondLst>
                                    <p:cond delay="0"/>
                                  </p:stCondLst>
                                  <p:childTnLst>
                                    <p:set>
                                      <p:cBhvr>
                                        <p:cTn id="13" dur="1" fill="hold">
                                          <p:stCondLst>
                                            <p:cond delay="0"/>
                                          </p:stCondLst>
                                        </p:cTn>
                                        <p:tgtEl>
                                          <p:spTgt spid="45">
                                            <p:txEl>
                                              <p:pRg st="0" end="0"/>
                                            </p:txEl>
                                          </p:spTgt>
                                        </p:tgtEl>
                                        <p:attrNameLst>
                                          <p:attrName>style.visibility</p:attrName>
                                        </p:attrNameLst>
                                      </p:cBhvr>
                                      <p:to>
                                        <p:strVal val="visible"/>
                                      </p:to>
                                    </p:set>
                                    <p:animEffect transition="in" filter="fade">
                                      <p:cBhvr>
                                        <p:cTn id="14" dur="500"/>
                                        <p:tgtEl>
                                          <p:spTgt spid="45">
                                            <p:txEl>
                                              <p:pRg st="0" end="0"/>
                                            </p:txEl>
                                          </p:spTgt>
                                        </p:tgtEl>
                                      </p:cBhvr>
                                    </p:animEffect>
                                    <p:anim calcmode="lin" valueType="num">
                                      <p:cBhvr>
                                        <p:cTn id="15" dur="500" fill="hold"/>
                                        <p:tgtEl>
                                          <p:spTgt spid="45">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45">
                                            <p:txEl>
                                              <p:pRg st="0" end="0"/>
                                            </p:txEl>
                                          </p:spTgt>
                                        </p:tgtEl>
                                        <p:attrNameLst>
                                          <p:attrName>ppt_y</p:attrName>
                                        </p:attrNameLst>
                                      </p:cBhvr>
                                      <p:tavLst>
                                        <p:tav tm="0">
                                          <p:val>
                                            <p:strVal val="#ppt_y+.1"/>
                                          </p:val>
                                        </p:tav>
                                        <p:tav tm="100000">
                                          <p:val>
                                            <p:strVal val="#ppt_y"/>
                                          </p:val>
                                        </p:tav>
                                      </p:tavLst>
                                    </p:anim>
                                  </p:childTnLst>
                                </p:cTn>
                              </p:par>
                            </p:childTnLst>
                          </p:cTn>
                        </p:par>
                        <p:par>
                          <p:cTn id="17" fill="hold">
                            <p:stCondLst>
                              <p:cond delay="1000"/>
                            </p:stCondLst>
                            <p:childTnLst>
                              <p:par>
                                <p:cTn id="18" presetID="42" presetClass="entr" presetSubtype="0" fill="hold" grpId="0" nodeType="afterEffect">
                                  <p:stCondLst>
                                    <p:cond delay="0"/>
                                  </p:stCondLst>
                                  <p:childTnLst>
                                    <p:set>
                                      <p:cBhvr>
                                        <p:cTn id="19" dur="1" fill="hold">
                                          <p:stCondLst>
                                            <p:cond delay="0"/>
                                          </p:stCondLst>
                                        </p:cTn>
                                        <p:tgtEl>
                                          <p:spTgt spid="45">
                                            <p:txEl>
                                              <p:pRg st="2" end="2"/>
                                            </p:txEl>
                                          </p:spTgt>
                                        </p:tgtEl>
                                        <p:attrNameLst>
                                          <p:attrName>style.visibility</p:attrName>
                                        </p:attrNameLst>
                                      </p:cBhvr>
                                      <p:to>
                                        <p:strVal val="visible"/>
                                      </p:to>
                                    </p:set>
                                    <p:animEffect transition="in" filter="fade">
                                      <p:cBhvr>
                                        <p:cTn id="20" dur="500"/>
                                        <p:tgtEl>
                                          <p:spTgt spid="45">
                                            <p:txEl>
                                              <p:pRg st="2" end="2"/>
                                            </p:txEl>
                                          </p:spTgt>
                                        </p:tgtEl>
                                      </p:cBhvr>
                                    </p:animEffect>
                                    <p:anim calcmode="lin" valueType="num">
                                      <p:cBhvr>
                                        <p:cTn id="21" dur="500" fill="hold"/>
                                        <p:tgtEl>
                                          <p:spTgt spid="45">
                                            <p:txEl>
                                              <p:pRg st="2" end="2"/>
                                            </p:txEl>
                                          </p:spTgt>
                                        </p:tgtEl>
                                        <p:attrNameLst>
                                          <p:attrName>ppt_x</p:attrName>
                                        </p:attrNameLst>
                                      </p:cBhvr>
                                      <p:tavLst>
                                        <p:tav tm="0">
                                          <p:val>
                                            <p:strVal val="#ppt_x"/>
                                          </p:val>
                                        </p:tav>
                                        <p:tav tm="100000">
                                          <p:val>
                                            <p:strVal val="#ppt_x"/>
                                          </p:val>
                                        </p:tav>
                                      </p:tavLst>
                                    </p:anim>
                                    <p:anim calcmode="lin" valueType="num">
                                      <p:cBhvr>
                                        <p:cTn id="22" dur="500" fill="hold"/>
                                        <p:tgtEl>
                                          <p:spTgt spid="45">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1500"/>
                            </p:stCondLst>
                            <p:childTnLst>
                              <p:par>
                                <p:cTn id="24" presetID="42" presetClass="entr" presetSubtype="0" fill="hold" grpId="0" nodeType="afterEffect">
                                  <p:stCondLst>
                                    <p:cond delay="0"/>
                                  </p:stCondLst>
                                  <p:childTnLst>
                                    <p:set>
                                      <p:cBhvr>
                                        <p:cTn id="25" dur="1" fill="hold">
                                          <p:stCondLst>
                                            <p:cond delay="0"/>
                                          </p:stCondLst>
                                        </p:cTn>
                                        <p:tgtEl>
                                          <p:spTgt spid="45">
                                            <p:txEl>
                                              <p:pRg st="3" end="3"/>
                                            </p:txEl>
                                          </p:spTgt>
                                        </p:tgtEl>
                                        <p:attrNameLst>
                                          <p:attrName>style.visibility</p:attrName>
                                        </p:attrNameLst>
                                      </p:cBhvr>
                                      <p:to>
                                        <p:strVal val="visible"/>
                                      </p:to>
                                    </p:set>
                                    <p:animEffect transition="in" filter="fade">
                                      <p:cBhvr>
                                        <p:cTn id="26" dur="500"/>
                                        <p:tgtEl>
                                          <p:spTgt spid="45">
                                            <p:txEl>
                                              <p:pRg st="3" end="3"/>
                                            </p:txEl>
                                          </p:spTgt>
                                        </p:tgtEl>
                                      </p:cBhvr>
                                    </p:animEffect>
                                    <p:anim calcmode="lin" valueType="num">
                                      <p:cBhvr>
                                        <p:cTn id="27" dur="500" fill="hold"/>
                                        <p:tgtEl>
                                          <p:spTgt spid="45">
                                            <p:txEl>
                                              <p:pRg st="3" end="3"/>
                                            </p:txEl>
                                          </p:spTgt>
                                        </p:tgtEl>
                                        <p:attrNameLst>
                                          <p:attrName>ppt_x</p:attrName>
                                        </p:attrNameLst>
                                      </p:cBhvr>
                                      <p:tavLst>
                                        <p:tav tm="0">
                                          <p:val>
                                            <p:strVal val="#ppt_x"/>
                                          </p:val>
                                        </p:tav>
                                        <p:tav tm="100000">
                                          <p:val>
                                            <p:strVal val="#ppt_x"/>
                                          </p:val>
                                        </p:tav>
                                      </p:tavLst>
                                    </p:anim>
                                    <p:anim calcmode="lin" valueType="num">
                                      <p:cBhvr>
                                        <p:cTn id="28" dur="500" fill="hold"/>
                                        <p:tgtEl>
                                          <p:spTgt spid="45">
                                            <p:txEl>
                                              <p:pRg st="3" end="3"/>
                                            </p:txEl>
                                          </p:spTgt>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42" presetClass="entr" presetSubtype="0" fill="hold" grpId="0" nodeType="afterEffect">
                                  <p:stCondLst>
                                    <p:cond delay="0"/>
                                  </p:stCondLst>
                                  <p:childTnLst>
                                    <p:set>
                                      <p:cBhvr>
                                        <p:cTn id="31" dur="1" fill="hold">
                                          <p:stCondLst>
                                            <p:cond delay="0"/>
                                          </p:stCondLst>
                                        </p:cTn>
                                        <p:tgtEl>
                                          <p:spTgt spid="45">
                                            <p:txEl>
                                              <p:pRg st="5" end="5"/>
                                            </p:txEl>
                                          </p:spTgt>
                                        </p:tgtEl>
                                        <p:attrNameLst>
                                          <p:attrName>style.visibility</p:attrName>
                                        </p:attrNameLst>
                                      </p:cBhvr>
                                      <p:to>
                                        <p:strVal val="visible"/>
                                      </p:to>
                                    </p:set>
                                    <p:animEffect transition="in" filter="fade">
                                      <p:cBhvr>
                                        <p:cTn id="32" dur="500"/>
                                        <p:tgtEl>
                                          <p:spTgt spid="45">
                                            <p:txEl>
                                              <p:pRg st="5" end="5"/>
                                            </p:txEl>
                                          </p:spTgt>
                                        </p:tgtEl>
                                      </p:cBhvr>
                                    </p:animEffect>
                                    <p:anim calcmode="lin" valueType="num">
                                      <p:cBhvr>
                                        <p:cTn id="33" dur="500" fill="hold"/>
                                        <p:tgtEl>
                                          <p:spTgt spid="45">
                                            <p:txEl>
                                              <p:pRg st="5" end="5"/>
                                            </p:txEl>
                                          </p:spTgt>
                                        </p:tgtEl>
                                        <p:attrNameLst>
                                          <p:attrName>ppt_x</p:attrName>
                                        </p:attrNameLst>
                                      </p:cBhvr>
                                      <p:tavLst>
                                        <p:tav tm="0">
                                          <p:val>
                                            <p:strVal val="#ppt_x"/>
                                          </p:val>
                                        </p:tav>
                                        <p:tav tm="100000">
                                          <p:val>
                                            <p:strVal val="#ppt_x"/>
                                          </p:val>
                                        </p:tav>
                                      </p:tavLst>
                                    </p:anim>
                                    <p:anim calcmode="lin" valueType="num">
                                      <p:cBhvr>
                                        <p:cTn id="34" dur="500" fill="hold"/>
                                        <p:tgtEl>
                                          <p:spTgt spid="45">
                                            <p:txEl>
                                              <p:pRg st="5" end="5"/>
                                            </p:txEl>
                                          </p:spTgt>
                                        </p:tgtEl>
                                        <p:attrNameLst>
                                          <p:attrName>ppt_y</p:attrName>
                                        </p:attrNameLst>
                                      </p:cBhvr>
                                      <p:tavLst>
                                        <p:tav tm="0">
                                          <p:val>
                                            <p:strVal val="#ppt_y+.1"/>
                                          </p:val>
                                        </p:tav>
                                        <p:tav tm="100000">
                                          <p:val>
                                            <p:strVal val="#ppt_y"/>
                                          </p:val>
                                        </p:tav>
                                      </p:tavLst>
                                    </p:anim>
                                  </p:childTnLst>
                                </p:cTn>
                              </p:par>
                            </p:childTnLst>
                          </p:cTn>
                        </p:par>
                        <p:par>
                          <p:cTn id="35" fill="hold">
                            <p:stCondLst>
                              <p:cond delay="2500"/>
                            </p:stCondLst>
                            <p:childTnLst>
                              <p:par>
                                <p:cTn id="36" presetID="42" presetClass="entr" presetSubtype="0" fill="hold" grpId="0" nodeType="afterEffect">
                                  <p:stCondLst>
                                    <p:cond delay="0"/>
                                  </p:stCondLst>
                                  <p:childTnLst>
                                    <p:set>
                                      <p:cBhvr>
                                        <p:cTn id="37" dur="1" fill="hold">
                                          <p:stCondLst>
                                            <p:cond delay="0"/>
                                          </p:stCondLst>
                                        </p:cTn>
                                        <p:tgtEl>
                                          <p:spTgt spid="45">
                                            <p:txEl>
                                              <p:pRg st="7" end="7"/>
                                            </p:txEl>
                                          </p:spTgt>
                                        </p:tgtEl>
                                        <p:attrNameLst>
                                          <p:attrName>style.visibility</p:attrName>
                                        </p:attrNameLst>
                                      </p:cBhvr>
                                      <p:to>
                                        <p:strVal val="visible"/>
                                      </p:to>
                                    </p:set>
                                    <p:animEffect transition="in" filter="fade">
                                      <p:cBhvr>
                                        <p:cTn id="38" dur="500"/>
                                        <p:tgtEl>
                                          <p:spTgt spid="45">
                                            <p:txEl>
                                              <p:pRg st="7" end="7"/>
                                            </p:txEl>
                                          </p:spTgt>
                                        </p:tgtEl>
                                      </p:cBhvr>
                                    </p:animEffect>
                                    <p:anim calcmode="lin" valueType="num">
                                      <p:cBhvr>
                                        <p:cTn id="39" dur="500" fill="hold"/>
                                        <p:tgtEl>
                                          <p:spTgt spid="45">
                                            <p:txEl>
                                              <p:pRg st="7" end="7"/>
                                            </p:txEl>
                                          </p:spTgt>
                                        </p:tgtEl>
                                        <p:attrNameLst>
                                          <p:attrName>ppt_x</p:attrName>
                                        </p:attrNameLst>
                                      </p:cBhvr>
                                      <p:tavLst>
                                        <p:tav tm="0">
                                          <p:val>
                                            <p:strVal val="#ppt_x"/>
                                          </p:val>
                                        </p:tav>
                                        <p:tav tm="100000">
                                          <p:val>
                                            <p:strVal val="#ppt_x"/>
                                          </p:val>
                                        </p:tav>
                                      </p:tavLst>
                                    </p:anim>
                                    <p:anim calcmode="lin" valueType="num">
                                      <p:cBhvr>
                                        <p:cTn id="40" dur="500" fill="hold"/>
                                        <p:tgtEl>
                                          <p:spTgt spid="45">
                                            <p:txEl>
                                              <p:pRg st="7" end="7"/>
                                            </p:txEl>
                                          </p:spTgt>
                                        </p:tgtEl>
                                        <p:attrNameLst>
                                          <p:attrName>ppt_y</p:attrName>
                                        </p:attrNameLst>
                                      </p:cBhvr>
                                      <p:tavLst>
                                        <p:tav tm="0">
                                          <p:val>
                                            <p:strVal val="#ppt_y+.1"/>
                                          </p:val>
                                        </p:tav>
                                        <p:tav tm="100000">
                                          <p:val>
                                            <p:strVal val="#ppt_y"/>
                                          </p:val>
                                        </p:tav>
                                      </p:tavLst>
                                    </p:anim>
                                  </p:childTnLst>
                                </p:cTn>
                              </p:par>
                            </p:childTnLst>
                          </p:cTn>
                        </p:par>
                        <p:par>
                          <p:cTn id="41" fill="hold">
                            <p:stCondLst>
                              <p:cond delay="3000"/>
                            </p:stCondLst>
                            <p:childTnLst>
                              <p:par>
                                <p:cTn id="42" presetID="42" presetClass="entr" presetSubtype="0" fill="hold" grpId="0" nodeType="afterEffect">
                                  <p:stCondLst>
                                    <p:cond delay="0"/>
                                  </p:stCondLst>
                                  <p:childTnLst>
                                    <p:set>
                                      <p:cBhvr>
                                        <p:cTn id="43" dur="1" fill="hold">
                                          <p:stCondLst>
                                            <p:cond delay="0"/>
                                          </p:stCondLst>
                                        </p:cTn>
                                        <p:tgtEl>
                                          <p:spTgt spid="45">
                                            <p:txEl>
                                              <p:pRg st="9" end="9"/>
                                            </p:txEl>
                                          </p:spTgt>
                                        </p:tgtEl>
                                        <p:attrNameLst>
                                          <p:attrName>style.visibility</p:attrName>
                                        </p:attrNameLst>
                                      </p:cBhvr>
                                      <p:to>
                                        <p:strVal val="visible"/>
                                      </p:to>
                                    </p:set>
                                    <p:animEffect transition="in" filter="fade">
                                      <p:cBhvr>
                                        <p:cTn id="44" dur="500"/>
                                        <p:tgtEl>
                                          <p:spTgt spid="45">
                                            <p:txEl>
                                              <p:pRg st="9" end="9"/>
                                            </p:txEl>
                                          </p:spTgt>
                                        </p:tgtEl>
                                      </p:cBhvr>
                                    </p:animEffect>
                                    <p:anim calcmode="lin" valueType="num">
                                      <p:cBhvr>
                                        <p:cTn id="45" dur="500" fill="hold"/>
                                        <p:tgtEl>
                                          <p:spTgt spid="45">
                                            <p:txEl>
                                              <p:pRg st="9" end="9"/>
                                            </p:txEl>
                                          </p:spTgt>
                                        </p:tgtEl>
                                        <p:attrNameLst>
                                          <p:attrName>ppt_x</p:attrName>
                                        </p:attrNameLst>
                                      </p:cBhvr>
                                      <p:tavLst>
                                        <p:tav tm="0">
                                          <p:val>
                                            <p:strVal val="#ppt_x"/>
                                          </p:val>
                                        </p:tav>
                                        <p:tav tm="100000">
                                          <p:val>
                                            <p:strVal val="#ppt_x"/>
                                          </p:val>
                                        </p:tav>
                                      </p:tavLst>
                                    </p:anim>
                                    <p:anim calcmode="lin" valueType="num">
                                      <p:cBhvr>
                                        <p:cTn id="46" dur="500" fill="hold"/>
                                        <p:tgtEl>
                                          <p:spTgt spid="45">
                                            <p:txEl>
                                              <p:pRg st="9" end="9"/>
                                            </p:txEl>
                                          </p:spTgt>
                                        </p:tgtEl>
                                        <p:attrNameLst>
                                          <p:attrName>ppt_y</p:attrName>
                                        </p:attrNameLst>
                                      </p:cBhvr>
                                      <p:tavLst>
                                        <p:tav tm="0">
                                          <p:val>
                                            <p:strVal val="#ppt_y+.1"/>
                                          </p:val>
                                        </p:tav>
                                        <p:tav tm="100000">
                                          <p:val>
                                            <p:strVal val="#ppt_y"/>
                                          </p:val>
                                        </p:tav>
                                      </p:tavLst>
                                    </p:anim>
                                  </p:childTnLst>
                                </p:cTn>
                              </p:par>
                            </p:childTnLst>
                          </p:cTn>
                        </p:par>
                        <p:par>
                          <p:cTn id="47" fill="hold">
                            <p:stCondLst>
                              <p:cond delay="3500"/>
                            </p:stCondLst>
                            <p:childTnLst>
                              <p:par>
                                <p:cTn id="48" presetID="31" presetClass="entr" presetSubtype="0" fill="hold" nodeType="afterEffect">
                                  <p:stCondLst>
                                    <p:cond delay="0"/>
                                  </p:stCondLst>
                                  <p:childTnLst>
                                    <p:set>
                                      <p:cBhvr>
                                        <p:cTn id="49" dur="1" fill="hold">
                                          <p:stCondLst>
                                            <p:cond delay="0"/>
                                          </p:stCondLst>
                                        </p:cTn>
                                        <p:tgtEl>
                                          <p:spTgt spid="3"/>
                                        </p:tgtEl>
                                        <p:attrNameLst>
                                          <p:attrName>style.visibility</p:attrName>
                                        </p:attrNameLst>
                                      </p:cBhvr>
                                      <p:to>
                                        <p:strVal val="visible"/>
                                      </p:to>
                                    </p:set>
                                    <p:anim calcmode="lin" valueType="num">
                                      <p:cBhvr>
                                        <p:cTn id="50" dur="1000" fill="hold"/>
                                        <p:tgtEl>
                                          <p:spTgt spid="3"/>
                                        </p:tgtEl>
                                        <p:attrNameLst>
                                          <p:attrName>ppt_w</p:attrName>
                                        </p:attrNameLst>
                                      </p:cBhvr>
                                      <p:tavLst>
                                        <p:tav tm="0">
                                          <p:val>
                                            <p:fltVal val="0"/>
                                          </p:val>
                                        </p:tav>
                                        <p:tav tm="100000">
                                          <p:val>
                                            <p:strVal val="#ppt_w"/>
                                          </p:val>
                                        </p:tav>
                                      </p:tavLst>
                                    </p:anim>
                                    <p:anim calcmode="lin" valueType="num">
                                      <p:cBhvr>
                                        <p:cTn id="51" dur="1000" fill="hold"/>
                                        <p:tgtEl>
                                          <p:spTgt spid="3"/>
                                        </p:tgtEl>
                                        <p:attrNameLst>
                                          <p:attrName>ppt_h</p:attrName>
                                        </p:attrNameLst>
                                      </p:cBhvr>
                                      <p:tavLst>
                                        <p:tav tm="0">
                                          <p:val>
                                            <p:fltVal val="0"/>
                                          </p:val>
                                        </p:tav>
                                        <p:tav tm="100000">
                                          <p:val>
                                            <p:strVal val="#ppt_h"/>
                                          </p:val>
                                        </p:tav>
                                      </p:tavLst>
                                    </p:anim>
                                    <p:anim calcmode="lin" valueType="num">
                                      <p:cBhvr>
                                        <p:cTn id="52" dur="1000" fill="hold"/>
                                        <p:tgtEl>
                                          <p:spTgt spid="3"/>
                                        </p:tgtEl>
                                        <p:attrNameLst>
                                          <p:attrName>style.rotation</p:attrName>
                                        </p:attrNameLst>
                                      </p:cBhvr>
                                      <p:tavLst>
                                        <p:tav tm="0">
                                          <p:val>
                                            <p:fltVal val="90"/>
                                          </p:val>
                                        </p:tav>
                                        <p:tav tm="100000">
                                          <p:val>
                                            <p:fltVal val="0"/>
                                          </p:val>
                                        </p:tav>
                                      </p:tavLst>
                                    </p:anim>
                                    <p:animEffect transition="in" filter="fade">
                                      <p:cBhvr>
                                        <p:cTn id="53" dur="1000"/>
                                        <p:tgtEl>
                                          <p:spTgt spid="3"/>
                                        </p:tgtEl>
                                      </p:cBhvr>
                                    </p:animEffect>
                                  </p:childTnLst>
                                </p:cTn>
                              </p:par>
                            </p:childTnLst>
                          </p:cTn>
                        </p:par>
                        <p:par>
                          <p:cTn id="54" fill="hold">
                            <p:stCondLst>
                              <p:cond delay="4500"/>
                            </p:stCondLst>
                            <p:childTnLst>
                              <p:par>
                                <p:cTn id="55" presetID="53" presetClass="entr" presetSubtype="16" fill="hold" grpId="0" nodeType="afterEffect">
                                  <p:stCondLst>
                                    <p:cond delay="0"/>
                                  </p:stCondLst>
                                  <p:childTnLst>
                                    <p:set>
                                      <p:cBhvr>
                                        <p:cTn id="56" dur="1" fill="hold">
                                          <p:stCondLst>
                                            <p:cond delay="0"/>
                                          </p:stCondLst>
                                        </p:cTn>
                                        <p:tgtEl>
                                          <p:spTgt spid="62"/>
                                        </p:tgtEl>
                                        <p:attrNameLst>
                                          <p:attrName>style.visibility</p:attrName>
                                        </p:attrNameLst>
                                      </p:cBhvr>
                                      <p:to>
                                        <p:strVal val="visible"/>
                                      </p:to>
                                    </p:set>
                                    <p:anim calcmode="lin" valueType="num">
                                      <p:cBhvr>
                                        <p:cTn id="57" dur="500" fill="hold"/>
                                        <p:tgtEl>
                                          <p:spTgt spid="62"/>
                                        </p:tgtEl>
                                        <p:attrNameLst>
                                          <p:attrName>ppt_w</p:attrName>
                                        </p:attrNameLst>
                                      </p:cBhvr>
                                      <p:tavLst>
                                        <p:tav tm="0">
                                          <p:val>
                                            <p:fltVal val="0"/>
                                          </p:val>
                                        </p:tav>
                                        <p:tav tm="100000">
                                          <p:val>
                                            <p:strVal val="#ppt_w"/>
                                          </p:val>
                                        </p:tav>
                                      </p:tavLst>
                                    </p:anim>
                                    <p:anim calcmode="lin" valueType="num">
                                      <p:cBhvr>
                                        <p:cTn id="58" dur="500" fill="hold"/>
                                        <p:tgtEl>
                                          <p:spTgt spid="62"/>
                                        </p:tgtEl>
                                        <p:attrNameLst>
                                          <p:attrName>ppt_h</p:attrName>
                                        </p:attrNameLst>
                                      </p:cBhvr>
                                      <p:tavLst>
                                        <p:tav tm="0">
                                          <p:val>
                                            <p:fltVal val="0"/>
                                          </p:val>
                                        </p:tav>
                                        <p:tav tm="100000">
                                          <p:val>
                                            <p:strVal val="#ppt_h"/>
                                          </p:val>
                                        </p:tav>
                                      </p:tavLst>
                                    </p:anim>
                                    <p:animEffect transition="in" filter="fade">
                                      <p:cBhvr>
                                        <p:cTn id="59" dur="500"/>
                                        <p:tgtEl>
                                          <p:spTgt spid="62"/>
                                        </p:tgtEl>
                                      </p:cBhvr>
                                    </p:animEffect>
                                  </p:childTnLst>
                                </p:cTn>
                              </p:par>
                              <p:par>
                                <p:cTn id="60" presetID="53" presetClass="entr" presetSubtype="16" fill="hold" grpId="0" nodeType="withEffect">
                                  <p:stCondLst>
                                    <p:cond delay="0"/>
                                  </p:stCondLst>
                                  <p:childTnLst>
                                    <p:set>
                                      <p:cBhvr>
                                        <p:cTn id="61" dur="1" fill="hold">
                                          <p:stCondLst>
                                            <p:cond delay="0"/>
                                          </p:stCondLst>
                                        </p:cTn>
                                        <p:tgtEl>
                                          <p:spTgt spid="58"/>
                                        </p:tgtEl>
                                        <p:attrNameLst>
                                          <p:attrName>style.visibility</p:attrName>
                                        </p:attrNameLst>
                                      </p:cBhvr>
                                      <p:to>
                                        <p:strVal val="visible"/>
                                      </p:to>
                                    </p:set>
                                    <p:anim calcmode="lin" valueType="num">
                                      <p:cBhvr>
                                        <p:cTn id="62" dur="500" fill="hold"/>
                                        <p:tgtEl>
                                          <p:spTgt spid="58"/>
                                        </p:tgtEl>
                                        <p:attrNameLst>
                                          <p:attrName>ppt_w</p:attrName>
                                        </p:attrNameLst>
                                      </p:cBhvr>
                                      <p:tavLst>
                                        <p:tav tm="0">
                                          <p:val>
                                            <p:fltVal val="0"/>
                                          </p:val>
                                        </p:tav>
                                        <p:tav tm="100000">
                                          <p:val>
                                            <p:strVal val="#ppt_w"/>
                                          </p:val>
                                        </p:tav>
                                      </p:tavLst>
                                    </p:anim>
                                    <p:anim calcmode="lin" valueType="num">
                                      <p:cBhvr>
                                        <p:cTn id="63" dur="500" fill="hold"/>
                                        <p:tgtEl>
                                          <p:spTgt spid="58"/>
                                        </p:tgtEl>
                                        <p:attrNameLst>
                                          <p:attrName>ppt_h</p:attrName>
                                        </p:attrNameLst>
                                      </p:cBhvr>
                                      <p:tavLst>
                                        <p:tav tm="0">
                                          <p:val>
                                            <p:fltVal val="0"/>
                                          </p:val>
                                        </p:tav>
                                        <p:tav tm="100000">
                                          <p:val>
                                            <p:strVal val="#ppt_h"/>
                                          </p:val>
                                        </p:tav>
                                      </p:tavLst>
                                    </p:anim>
                                    <p:animEffect transition="in" filter="fade">
                                      <p:cBhvr>
                                        <p:cTn id="64" dur="500"/>
                                        <p:tgtEl>
                                          <p:spTgt spid="58"/>
                                        </p:tgtEl>
                                      </p:cBhvr>
                                    </p:animEffect>
                                  </p:childTnLst>
                                </p:cTn>
                              </p:par>
                            </p:childTnLst>
                          </p:cTn>
                        </p:par>
                        <p:par>
                          <p:cTn id="65" fill="hold">
                            <p:stCondLst>
                              <p:cond delay="5000"/>
                            </p:stCondLst>
                            <p:childTnLst>
                              <p:par>
                                <p:cTn id="66" presetID="42" presetClass="entr" presetSubtype="0" fill="hold" grpId="0" nodeType="afterEffect">
                                  <p:stCondLst>
                                    <p:cond delay="0"/>
                                  </p:stCondLst>
                                  <p:childTnLst>
                                    <p:set>
                                      <p:cBhvr>
                                        <p:cTn id="67" dur="1" fill="hold">
                                          <p:stCondLst>
                                            <p:cond delay="0"/>
                                          </p:stCondLst>
                                        </p:cTn>
                                        <p:tgtEl>
                                          <p:spTgt spid="48"/>
                                        </p:tgtEl>
                                        <p:attrNameLst>
                                          <p:attrName>style.visibility</p:attrName>
                                        </p:attrNameLst>
                                      </p:cBhvr>
                                      <p:to>
                                        <p:strVal val="visible"/>
                                      </p:to>
                                    </p:set>
                                    <p:animEffect transition="in" filter="fade">
                                      <p:cBhvr>
                                        <p:cTn id="68" dur="1000"/>
                                        <p:tgtEl>
                                          <p:spTgt spid="48"/>
                                        </p:tgtEl>
                                      </p:cBhvr>
                                    </p:animEffect>
                                    <p:anim calcmode="lin" valueType="num">
                                      <p:cBhvr>
                                        <p:cTn id="69" dur="1000" fill="hold"/>
                                        <p:tgtEl>
                                          <p:spTgt spid="48"/>
                                        </p:tgtEl>
                                        <p:attrNameLst>
                                          <p:attrName>ppt_x</p:attrName>
                                        </p:attrNameLst>
                                      </p:cBhvr>
                                      <p:tavLst>
                                        <p:tav tm="0">
                                          <p:val>
                                            <p:strVal val="#ppt_x"/>
                                          </p:val>
                                        </p:tav>
                                        <p:tav tm="100000">
                                          <p:val>
                                            <p:strVal val="#ppt_x"/>
                                          </p:val>
                                        </p:tav>
                                      </p:tavLst>
                                    </p:anim>
                                    <p:anim calcmode="lin" valueType="num">
                                      <p:cBhvr>
                                        <p:cTn id="70" dur="1000" fill="hold"/>
                                        <p:tgtEl>
                                          <p:spTgt spid="48"/>
                                        </p:tgtEl>
                                        <p:attrNameLst>
                                          <p:attrName>ppt_y</p:attrName>
                                        </p:attrNameLst>
                                      </p:cBhvr>
                                      <p:tavLst>
                                        <p:tav tm="0">
                                          <p:val>
                                            <p:strVal val="#ppt_y+.1"/>
                                          </p:val>
                                        </p:tav>
                                        <p:tav tm="100000">
                                          <p:val>
                                            <p:strVal val="#ppt_y"/>
                                          </p:val>
                                        </p:tav>
                                      </p:tavLst>
                                    </p:anim>
                                  </p:childTnLst>
                                </p:cTn>
                              </p:par>
                            </p:childTnLst>
                          </p:cTn>
                        </p:par>
                        <p:par>
                          <p:cTn id="71" fill="hold">
                            <p:stCondLst>
                              <p:cond delay="6000"/>
                            </p:stCondLst>
                            <p:childTnLst>
                              <p:par>
                                <p:cTn id="72" presetID="31" presetClass="entr" presetSubtype="0" fill="hold" nodeType="afterEffect">
                                  <p:stCondLst>
                                    <p:cond delay="0"/>
                                  </p:stCondLst>
                                  <p:childTnLst>
                                    <p:set>
                                      <p:cBhvr>
                                        <p:cTn id="73" dur="1" fill="hold">
                                          <p:stCondLst>
                                            <p:cond delay="0"/>
                                          </p:stCondLst>
                                        </p:cTn>
                                        <p:tgtEl>
                                          <p:spTgt spid="5"/>
                                        </p:tgtEl>
                                        <p:attrNameLst>
                                          <p:attrName>style.visibility</p:attrName>
                                        </p:attrNameLst>
                                      </p:cBhvr>
                                      <p:to>
                                        <p:strVal val="visible"/>
                                      </p:to>
                                    </p:set>
                                    <p:anim calcmode="lin" valueType="num">
                                      <p:cBhvr>
                                        <p:cTn id="74" dur="1000" fill="hold"/>
                                        <p:tgtEl>
                                          <p:spTgt spid="5"/>
                                        </p:tgtEl>
                                        <p:attrNameLst>
                                          <p:attrName>ppt_w</p:attrName>
                                        </p:attrNameLst>
                                      </p:cBhvr>
                                      <p:tavLst>
                                        <p:tav tm="0">
                                          <p:val>
                                            <p:fltVal val="0"/>
                                          </p:val>
                                        </p:tav>
                                        <p:tav tm="100000">
                                          <p:val>
                                            <p:strVal val="#ppt_w"/>
                                          </p:val>
                                        </p:tav>
                                      </p:tavLst>
                                    </p:anim>
                                    <p:anim calcmode="lin" valueType="num">
                                      <p:cBhvr>
                                        <p:cTn id="75" dur="1000" fill="hold"/>
                                        <p:tgtEl>
                                          <p:spTgt spid="5"/>
                                        </p:tgtEl>
                                        <p:attrNameLst>
                                          <p:attrName>ppt_h</p:attrName>
                                        </p:attrNameLst>
                                      </p:cBhvr>
                                      <p:tavLst>
                                        <p:tav tm="0">
                                          <p:val>
                                            <p:fltVal val="0"/>
                                          </p:val>
                                        </p:tav>
                                        <p:tav tm="100000">
                                          <p:val>
                                            <p:strVal val="#ppt_h"/>
                                          </p:val>
                                        </p:tav>
                                      </p:tavLst>
                                    </p:anim>
                                    <p:anim calcmode="lin" valueType="num">
                                      <p:cBhvr>
                                        <p:cTn id="76" dur="1000" fill="hold"/>
                                        <p:tgtEl>
                                          <p:spTgt spid="5"/>
                                        </p:tgtEl>
                                        <p:attrNameLst>
                                          <p:attrName>style.rotation</p:attrName>
                                        </p:attrNameLst>
                                      </p:cBhvr>
                                      <p:tavLst>
                                        <p:tav tm="0">
                                          <p:val>
                                            <p:fltVal val="90"/>
                                          </p:val>
                                        </p:tav>
                                        <p:tav tm="100000">
                                          <p:val>
                                            <p:fltVal val="0"/>
                                          </p:val>
                                        </p:tav>
                                      </p:tavLst>
                                    </p:anim>
                                    <p:animEffect transition="in" filter="fade">
                                      <p:cBhvr>
                                        <p:cTn id="77" dur="1000"/>
                                        <p:tgtEl>
                                          <p:spTgt spid="5"/>
                                        </p:tgtEl>
                                      </p:cBhvr>
                                    </p:animEffect>
                                  </p:childTnLst>
                                </p:cTn>
                              </p:par>
                            </p:childTnLst>
                          </p:cTn>
                        </p:par>
                        <p:par>
                          <p:cTn id="78" fill="hold">
                            <p:stCondLst>
                              <p:cond delay="7000"/>
                            </p:stCondLst>
                            <p:childTnLst>
                              <p:par>
                                <p:cTn id="79" presetID="53" presetClass="entr" presetSubtype="16" fill="hold" grpId="0" nodeType="afterEffect">
                                  <p:stCondLst>
                                    <p:cond delay="0"/>
                                  </p:stCondLst>
                                  <p:childTnLst>
                                    <p:set>
                                      <p:cBhvr>
                                        <p:cTn id="80" dur="1" fill="hold">
                                          <p:stCondLst>
                                            <p:cond delay="0"/>
                                          </p:stCondLst>
                                        </p:cTn>
                                        <p:tgtEl>
                                          <p:spTgt spid="63"/>
                                        </p:tgtEl>
                                        <p:attrNameLst>
                                          <p:attrName>style.visibility</p:attrName>
                                        </p:attrNameLst>
                                      </p:cBhvr>
                                      <p:to>
                                        <p:strVal val="visible"/>
                                      </p:to>
                                    </p:set>
                                    <p:anim calcmode="lin" valueType="num">
                                      <p:cBhvr>
                                        <p:cTn id="81" dur="500" fill="hold"/>
                                        <p:tgtEl>
                                          <p:spTgt spid="63"/>
                                        </p:tgtEl>
                                        <p:attrNameLst>
                                          <p:attrName>ppt_w</p:attrName>
                                        </p:attrNameLst>
                                      </p:cBhvr>
                                      <p:tavLst>
                                        <p:tav tm="0">
                                          <p:val>
                                            <p:fltVal val="0"/>
                                          </p:val>
                                        </p:tav>
                                        <p:tav tm="100000">
                                          <p:val>
                                            <p:strVal val="#ppt_w"/>
                                          </p:val>
                                        </p:tav>
                                      </p:tavLst>
                                    </p:anim>
                                    <p:anim calcmode="lin" valueType="num">
                                      <p:cBhvr>
                                        <p:cTn id="82" dur="500" fill="hold"/>
                                        <p:tgtEl>
                                          <p:spTgt spid="63"/>
                                        </p:tgtEl>
                                        <p:attrNameLst>
                                          <p:attrName>ppt_h</p:attrName>
                                        </p:attrNameLst>
                                      </p:cBhvr>
                                      <p:tavLst>
                                        <p:tav tm="0">
                                          <p:val>
                                            <p:fltVal val="0"/>
                                          </p:val>
                                        </p:tav>
                                        <p:tav tm="100000">
                                          <p:val>
                                            <p:strVal val="#ppt_h"/>
                                          </p:val>
                                        </p:tav>
                                      </p:tavLst>
                                    </p:anim>
                                    <p:animEffect transition="in" filter="fade">
                                      <p:cBhvr>
                                        <p:cTn id="83" dur="500"/>
                                        <p:tgtEl>
                                          <p:spTgt spid="63"/>
                                        </p:tgtEl>
                                      </p:cBhvr>
                                    </p:animEffect>
                                  </p:childTnLst>
                                </p:cTn>
                              </p:par>
                              <p:par>
                                <p:cTn id="84" presetID="53" presetClass="entr" presetSubtype="16" fill="hold" grpId="0" nodeType="withEffect">
                                  <p:stCondLst>
                                    <p:cond delay="0"/>
                                  </p:stCondLst>
                                  <p:childTnLst>
                                    <p:set>
                                      <p:cBhvr>
                                        <p:cTn id="85" dur="1" fill="hold">
                                          <p:stCondLst>
                                            <p:cond delay="0"/>
                                          </p:stCondLst>
                                        </p:cTn>
                                        <p:tgtEl>
                                          <p:spTgt spid="57"/>
                                        </p:tgtEl>
                                        <p:attrNameLst>
                                          <p:attrName>style.visibility</p:attrName>
                                        </p:attrNameLst>
                                      </p:cBhvr>
                                      <p:to>
                                        <p:strVal val="visible"/>
                                      </p:to>
                                    </p:set>
                                    <p:anim calcmode="lin" valueType="num">
                                      <p:cBhvr>
                                        <p:cTn id="86" dur="500" fill="hold"/>
                                        <p:tgtEl>
                                          <p:spTgt spid="57"/>
                                        </p:tgtEl>
                                        <p:attrNameLst>
                                          <p:attrName>ppt_w</p:attrName>
                                        </p:attrNameLst>
                                      </p:cBhvr>
                                      <p:tavLst>
                                        <p:tav tm="0">
                                          <p:val>
                                            <p:fltVal val="0"/>
                                          </p:val>
                                        </p:tav>
                                        <p:tav tm="100000">
                                          <p:val>
                                            <p:strVal val="#ppt_w"/>
                                          </p:val>
                                        </p:tav>
                                      </p:tavLst>
                                    </p:anim>
                                    <p:anim calcmode="lin" valueType="num">
                                      <p:cBhvr>
                                        <p:cTn id="87" dur="500" fill="hold"/>
                                        <p:tgtEl>
                                          <p:spTgt spid="57"/>
                                        </p:tgtEl>
                                        <p:attrNameLst>
                                          <p:attrName>ppt_h</p:attrName>
                                        </p:attrNameLst>
                                      </p:cBhvr>
                                      <p:tavLst>
                                        <p:tav tm="0">
                                          <p:val>
                                            <p:fltVal val="0"/>
                                          </p:val>
                                        </p:tav>
                                        <p:tav tm="100000">
                                          <p:val>
                                            <p:strVal val="#ppt_h"/>
                                          </p:val>
                                        </p:tav>
                                      </p:tavLst>
                                    </p:anim>
                                    <p:animEffect transition="in" filter="fade">
                                      <p:cBhvr>
                                        <p:cTn id="88" dur="500"/>
                                        <p:tgtEl>
                                          <p:spTgt spid="57"/>
                                        </p:tgtEl>
                                      </p:cBhvr>
                                    </p:animEffect>
                                  </p:childTnLst>
                                </p:cTn>
                              </p:par>
                            </p:childTnLst>
                          </p:cTn>
                        </p:par>
                        <p:par>
                          <p:cTn id="89" fill="hold">
                            <p:stCondLst>
                              <p:cond delay="7500"/>
                            </p:stCondLst>
                            <p:childTnLst>
                              <p:par>
                                <p:cTn id="90" presetID="42" presetClass="entr" presetSubtype="0" fill="hold" grpId="0" nodeType="afterEffect">
                                  <p:stCondLst>
                                    <p:cond delay="0"/>
                                  </p:stCondLst>
                                  <p:childTnLst>
                                    <p:set>
                                      <p:cBhvr>
                                        <p:cTn id="91" dur="1" fill="hold">
                                          <p:stCondLst>
                                            <p:cond delay="0"/>
                                          </p:stCondLst>
                                        </p:cTn>
                                        <p:tgtEl>
                                          <p:spTgt spid="47"/>
                                        </p:tgtEl>
                                        <p:attrNameLst>
                                          <p:attrName>style.visibility</p:attrName>
                                        </p:attrNameLst>
                                      </p:cBhvr>
                                      <p:to>
                                        <p:strVal val="visible"/>
                                      </p:to>
                                    </p:set>
                                    <p:animEffect transition="in" filter="fade">
                                      <p:cBhvr>
                                        <p:cTn id="92" dur="1000"/>
                                        <p:tgtEl>
                                          <p:spTgt spid="47"/>
                                        </p:tgtEl>
                                      </p:cBhvr>
                                    </p:animEffect>
                                    <p:anim calcmode="lin" valueType="num">
                                      <p:cBhvr>
                                        <p:cTn id="93" dur="1000" fill="hold"/>
                                        <p:tgtEl>
                                          <p:spTgt spid="47"/>
                                        </p:tgtEl>
                                        <p:attrNameLst>
                                          <p:attrName>ppt_x</p:attrName>
                                        </p:attrNameLst>
                                      </p:cBhvr>
                                      <p:tavLst>
                                        <p:tav tm="0">
                                          <p:val>
                                            <p:strVal val="#ppt_x"/>
                                          </p:val>
                                        </p:tav>
                                        <p:tav tm="100000">
                                          <p:val>
                                            <p:strVal val="#ppt_x"/>
                                          </p:val>
                                        </p:tav>
                                      </p:tavLst>
                                    </p:anim>
                                    <p:anim calcmode="lin" valueType="num">
                                      <p:cBhvr>
                                        <p:cTn id="94" dur="1000" fill="hold"/>
                                        <p:tgtEl>
                                          <p:spTgt spid="47"/>
                                        </p:tgtEl>
                                        <p:attrNameLst>
                                          <p:attrName>ppt_y</p:attrName>
                                        </p:attrNameLst>
                                      </p:cBhvr>
                                      <p:tavLst>
                                        <p:tav tm="0">
                                          <p:val>
                                            <p:strVal val="#ppt_y+.1"/>
                                          </p:val>
                                        </p:tav>
                                        <p:tav tm="100000">
                                          <p:val>
                                            <p:strVal val="#ppt_y"/>
                                          </p:val>
                                        </p:tav>
                                      </p:tavLst>
                                    </p:anim>
                                  </p:childTnLst>
                                </p:cTn>
                              </p:par>
                            </p:childTnLst>
                          </p:cTn>
                        </p:par>
                        <p:par>
                          <p:cTn id="95" fill="hold">
                            <p:stCondLst>
                              <p:cond delay="8500"/>
                            </p:stCondLst>
                            <p:childTnLst>
                              <p:par>
                                <p:cTn id="96" presetID="31" presetClass="entr" presetSubtype="0" fill="hold" nodeType="afterEffect">
                                  <p:stCondLst>
                                    <p:cond delay="0"/>
                                  </p:stCondLst>
                                  <p:childTnLst>
                                    <p:set>
                                      <p:cBhvr>
                                        <p:cTn id="97" dur="1" fill="hold">
                                          <p:stCondLst>
                                            <p:cond delay="0"/>
                                          </p:stCondLst>
                                        </p:cTn>
                                        <p:tgtEl>
                                          <p:spTgt spid="6"/>
                                        </p:tgtEl>
                                        <p:attrNameLst>
                                          <p:attrName>style.visibility</p:attrName>
                                        </p:attrNameLst>
                                      </p:cBhvr>
                                      <p:to>
                                        <p:strVal val="visible"/>
                                      </p:to>
                                    </p:set>
                                    <p:anim calcmode="lin" valueType="num">
                                      <p:cBhvr>
                                        <p:cTn id="98" dur="1000" fill="hold"/>
                                        <p:tgtEl>
                                          <p:spTgt spid="6"/>
                                        </p:tgtEl>
                                        <p:attrNameLst>
                                          <p:attrName>ppt_w</p:attrName>
                                        </p:attrNameLst>
                                      </p:cBhvr>
                                      <p:tavLst>
                                        <p:tav tm="0">
                                          <p:val>
                                            <p:fltVal val="0"/>
                                          </p:val>
                                        </p:tav>
                                        <p:tav tm="100000">
                                          <p:val>
                                            <p:strVal val="#ppt_w"/>
                                          </p:val>
                                        </p:tav>
                                      </p:tavLst>
                                    </p:anim>
                                    <p:anim calcmode="lin" valueType="num">
                                      <p:cBhvr>
                                        <p:cTn id="99" dur="1000" fill="hold"/>
                                        <p:tgtEl>
                                          <p:spTgt spid="6"/>
                                        </p:tgtEl>
                                        <p:attrNameLst>
                                          <p:attrName>ppt_h</p:attrName>
                                        </p:attrNameLst>
                                      </p:cBhvr>
                                      <p:tavLst>
                                        <p:tav tm="0">
                                          <p:val>
                                            <p:fltVal val="0"/>
                                          </p:val>
                                        </p:tav>
                                        <p:tav tm="100000">
                                          <p:val>
                                            <p:strVal val="#ppt_h"/>
                                          </p:val>
                                        </p:tav>
                                      </p:tavLst>
                                    </p:anim>
                                    <p:anim calcmode="lin" valueType="num">
                                      <p:cBhvr>
                                        <p:cTn id="100" dur="1000" fill="hold"/>
                                        <p:tgtEl>
                                          <p:spTgt spid="6"/>
                                        </p:tgtEl>
                                        <p:attrNameLst>
                                          <p:attrName>style.rotation</p:attrName>
                                        </p:attrNameLst>
                                      </p:cBhvr>
                                      <p:tavLst>
                                        <p:tav tm="0">
                                          <p:val>
                                            <p:fltVal val="90"/>
                                          </p:val>
                                        </p:tav>
                                        <p:tav tm="100000">
                                          <p:val>
                                            <p:fltVal val="0"/>
                                          </p:val>
                                        </p:tav>
                                      </p:tavLst>
                                    </p:anim>
                                    <p:animEffect transition="in" filter="fade">
                                      <p:cBhvr>
                                        <p:cTn id="101" dur="1000"/>
                                        <p:tgtEl>
                                          <p:spTgt spid="6"/>
                                        </p:tgtEl>
                                      </p:cBhvr>
                                    </p:animEffect>
                                  </p:childTnLst>
                                </p:cTn>
                              </p:par>
                            </p:childTnLst>
                          </p:cTn>
                        </p:par>
                        <p:par>
                          <p:cTn id="102" fill="hold">
                            <p:stCondLst>
                              <p:cond delay="9500"/>
                            </p:stCondLst>
                            <p:childTnLst>
                              <p:par>
                                <p:cTn id="103" presetID="53" presetClass="entr" presetSubtype="16" fill="hold" grpId="0" nodeType="afterEffect">
                                  <p:stCondLst>
                                    <p:cond delay="0"/>
                                  </p:stCondLst>
                                  <p:childTnLst>
                                    <p:set>
                                      <p:cBhvr>
                                        <p:cTn id="104" dur="1" fill="hold">
                                          <p:stCondLst>
                                            <p:cond delay="0"/>
                                          </p:stCondLst>
                                        </p:cTn>
                                        <p:tgtEl>
                                          <p:spTgt spid="64"/>
                                        </p:tgtEl>
                                        <p:attrNameLst>
                                          <p:attrName>style.visibility</p:attrName>
                                        </p:attrNameLst>
                                      </p:cBhvr>
                                      <p:to>
                                        <p:strVal val="visible"/>
                                      </p:to>
                                    </p:set>
                                    <p:anim calcmode="lin" valueType="num">
                                      <p:cBhvr>
                                        <p:cTn id="105" dur="500" fill="hold"/>
                                        <p:tgtEl>
                                          <p:spTgt spid="64"/>
                                        </p:tgtEl>
                                        <p:attrNameLst>
                                          <p:attrName>ppt_w</p:attrName>
                                        </p:attrNameLst>
                                      </p:cBhvr>
                                      <p:tavLst>
                                        <p:tav tm="0">
                                          <p:val>
                                            <p:fltVal val="0"/>
                                          </p:val>
                                        </p:tav>
                                        <p:tav tm="100000">
                                          <p:val>
                                            <p:strVal val="#ppt_w"/>
                                          </p:val>
                                        </p:tav>
                                      </p:tavLst>
                                    </p:anim>
                                    <p:anim calcmode="lin" valueType="num">
                                      <p:cBhvr>
                                        <p:cTn id="106" dur="500" fill="hold"/>
                                        <p:tgtEl>
                                          <p:spTgt spid="64"/>
                                        </p:tgtEl>
                                        <p:attrNameLst>
                                          <p:attrName>ppt_h</p:attrName>
                                        </p:attrNameLst>
                                      </p:cBhvr>
                                      <p:tavLst>
                                        <p:tav tm="0">
                                          <p:val>
                                            <p:fltVal val="0"/>
                                          </p:val>
                                        </p:tav>
                                        <p:tav tm="100000">
                                          <p:val>
                                            <p:strVal val="#ppt_h"/>
                                          </p:val>
                                        </p:tav>
                                      </p:tavLst>
                                    </p:anim>
                                    <p:animEffect transition="in" filter="fade">
                                      <p:cBhvr>
                                        <p:cTn id="107" dur="500"/>
                                        <p:tgtEl>
                                          <p:spTgt spid="64"/>
                                        </p:tgtEl>
                                      </p:cBhvr>
                                    </p:animEffect>
                                  </p:childTnLst>
                                </p:cTn>
                              </p:par>
                              <p:par>
                                <p:cTn id="108" presetID="53" presetClass="entr" presetSubtype="16" fill="hold" grpId="0" nodeType="withEffect">
                                  <p:stCondLst>
                                    <p:cond delay="0"/>
                                  </p:stCondLst>
                                  <p:childTnLst>
                                    <p:set>
                                      <p:cBhvr>
                                        <p:cTn id="109" dur="1" fill="hold">
                                          <p:stCondLst>
                                            <p:cond delay="0"/>
                                          </p:stCondLst>
                                        </p:cTn>
                                        <p:tgtEl>
                                          <p:spTgt spid="56"/>
                                        </p:tgtEl>
                                        <p:attrNameLst>
                                          <p:attrName>style.visibility</p:attrName>
                                        </p:attrNameLst>
                                      </p:cBhvr>
                                      <p:to>
                                        <p:strVal val="visible"/>
                                      </p:to>
                                    </p:set>
                                    <p:anim calcmode="lin" valueType="num">
                                      <p:cBhvr>
                                        <p:cTn id="110" dur="500" fill="hold"/>
                                        <p:tgtEl>
                                          <p:spTgt spid="56"/>
                                        </p:tgtEl>
                                        <p:attrNameLst>
                                          <p:attrName>ppt_w</p:attrName>
                                        </p:attrNameLst>
                                      </p:cBhvr>
                                      <p:tavLst>
                                        <p:tav tm="0">
                                          <p:val>
                                            <p:fltVal val="0"/>
                                          </p:val>
                                        </p:tav>
                                        <p:tav tm="100000">
                                          <p:val>
                                            <p:strVal val="#ppt_w"/>
                                          </p:val>
                                        </p:tav>
                                      </p:tavLst>
                                    </p:anim>
                                    <p:anim calcmode="lin" valueType="num">
                                      <p:cBhvr>
                                        <p:cTn id="111" dur="500" fill="hold"/>
                                        <p:tgtEl>
                                          <p:spTgt spid="56"/>
                                        </p:tgtEl>
                                        <p:attrNameLst>
                                          <p:attrName>ppt_h</p:attrName>
                                        </p:attrNameLst>
                                      </p:cBhvr>
                                      <p:tavLst>
                                        <p:tav tm="0">
                                          <p:val>
                                            <p:fltVal val="0"/>
                                          </p:val>
                                        </p:tav>
                                        <p:tav tm="100000">
                                          <p:val>
                                            <p:strVal val="#ppt_h"/>
                                          </p:val>
                                        </p:tav>
                                      </p:tavLst>
                                    </p:anim>
                                    <p:animEffect transition="in" filter="fade">
                                      <p:cBhvr>
                                        <p:cTn id="112" dur="500"/>
                                        <p:tgtEl>
                                          <p:spTgt spid="56"/>
                                        </p:tgtEl>
                                      </p:cBhvr>
                                    </p:animEffect>
                                  </p:childTnLst>
                                </p:cTn>
                              </p:par>
                            </p:childTnLst>
                          </p:cTn>
                        </p:par>
                        <p:par>
                          <p:cTn id="113" fill="hold">
                            <p:stCondLst>
                              <p:cond delay="10000"/>
                            </p:stCondLst>
                            <p:childTnLst>
                              <p:par>
                                <p:cTn id="114" presetID="42" presetClass="entr" presetSubtype="0" fill="hold" grpId="0" nodeType="afterEffect">
                                  <p:stCondLst>
                                    <p:cond delay="0"/>
                                  </p:stCondLst>
                                  <p:childTnLst>
                                    <p:set>
                                      <p:cBhvr>
                                        <p:cTn id="115" dur="1" fill="hold">
                                          <p:stCondLst>
                                            <p:cond delay="0"/>
                                          </p:stCondLst>
                                        </p:cTn>
                                        <p:tgtEl>
                                          <p:spTgt spid="49"/>
                                        </p:tgtEl>
                                        <p:attrNameLst>
                                          <p:attrName>style.visibility</p:attrName>
                                        </p:attrNameLst>
                                      </p:cBhvr>
                                      <p:to>
                                        <p:strVal val="visible"/>
                                      </p:to>
                                    </p:set>
                                    <p:animEffect transition="in" filter="fade">
                                      <p:cBhvr>
                                        <p:cTn id="116" dur="1000"/>
                                        <p:tgtEl>
                                          <p:spTgt spid="49"/>
                                        </p:tgtEl>
                                      </p:cBhvr>
                                    </p:animEffect>
                                    <p:anim calcmode="lin" valueType="num">
                                      <p:cBhvr>
                                        <p:cTn id="117" dur="1000" fill="hold"/>
                                        <p:tgtEl>
                                          <p:spTgt spid="49"/>
                                        </p:tgtEl>
                                        <p:attrNameLst>
                                          <p:attrName>ppt_x</p:attrName>
                                        </p:attrNameLst>
                                      </p:cBhvr>
                                      <p:tavLst>
                                        <p:tav tm="0">
                                          <p:val>
                                            <p:strVal val="#ppt_x"/>
                                          </p:val>
                                        </p:tav>
                                        <p:tav tm="100000">
                                          <p:val>
                                            <p:strVal val="#ppt_x"/>
                                          </p:val>
                                        </p:tav>
                                      </p:tavLst>
                                    </p:anim>
                                    <p:anim calcmode="lin" valueType="num">
                                      <p:cBhvr>
                                        <p:cTn id="118" dur="1000" fill="hold"/>
                                        <p:tgtEl>
                                          <p:spTgt spid="49"/>
                                        </p:tgtEl>
                                        <p:attrNameLst>
                                          <p:attrName>ppt_y</p:attrName>
                                        </p:attrNameLst>
                                      </p:cBhvr>
                                      <p:tavLst>
                                        <p:tav tm="0">
                                          <p:val>
                                            <p:strVal val="#ppt_y+.1"/>
                                          </p:val>
                                        </p:tav>
                                        <p:tav tm="100000">
                                          <p:val>
                                            <p:strVal val="#ppt_y"/>
                                          </p:val>
                                        </p:tav>
                                      </p:tavLst>
                                    </p:anim>
                                  </p:childTnLst>
                                </p:cTn>
                              </p:par>
                            </p:childTnLst>
                          </p:cTn>
                        </p:par>
                        <p:par>
                          <p:cTn id="119" fill="hold">
                            <p:stCondLst>
                              <p:cond delay="11000"/>
                            </p:stCondLst>
                            <p:childTnLst>
                              <p:par>
                                <p:cTn id="120" presetID="31" presetClass="entr" presetSubtype="0" fill="hold" nodeType="afterEffect">
                                  <p:stCondLst>
                                    <p:cond delay="0"/>
                                  </p:stCondLst>
                                  <p:childTnLst>
                                    <p:set>
                                      <p:cBhvr>
                                        <p:cTn id="121" dur="1" fill="hold">
                                          <p:stCondLst>
                                            <p:cond delay="0"/>
                                          </p:stCondLst>
                                        </p:cTn>
                                        <p:tgtEl>
                                          <p:spTgt spid="2"/>
                                        </p:tgtEl>
                                        <p:attrNameLst>
                                          <p:attrName>style.visibility</p:attrName>
                                        </p:attrNameLst>
                                      </p:cBhvr>
                                      <p:to>
                                        <p:strVal val="visible"/>
                                      </p:to>
                                    </p:set>
                                    <p:anim calcmode="lin" valueType="num">
                                      <p:cBhvr>
                                        <p:cTn id="122" dur="1000" fill="hold"/>
                                        <p:tgtEl>
                                          <p:spTgt spid="2"/>
                                        </p:tgtEl>
                                        <p:attrNameLst>
                                          <p:attrName>ppt_w</p:attrName>
                                        </p:attrNameLst>
                                      </p:cBhvr>
                                      <p:tavLst>
                                        <p:tav tm="0">
                                          <p:val>
                                            <p:fltVal val="0"/>
                                          </p:val>
                                        </p:tav>
                                        <p:tav tm="100000">
                                          <p:val>
                                            <p:strVal val="#ppt_w"/>
                                          </p:val>
                                        </p:tav>
                                      </p:tavLst>
                                    </p:anim>
                                    <p:anim calcmode="lin" valueType="num">
                                      <p:cBhvr>
                                        <p:cTn id="123" dur="1000" fill="hold"/>
                                        <p:tgtEl>
                                          <p:spTgt spid="2"/>
                                        </p:tgtEl>
                                        <p:attrNameLst>
                                          <p:attrName>ppt_h</p:attrName>
                                        </p:attrNameLst>
                                      </p:cBhvr>
                                      <p:tavLst>
                                        <p:tav tm="0">
                                          <p:val>
                                            <p:fltVal val="0"/>
                                          </p:val>
                                        </p:tav>
                                        <p:tav tm="100000">
                                          <p:val>
                                            <p:strVal val="#ppt_h"/>
                                          </p:val>
                                        </p:tav>
                                      </p:tavLst>
                                    </p:anim>
                                    <p:anim calcmode="lin" valueType="num">
                                      <p:cBhvr>
                                        <p:cTn id="124" dur="1000" fill="hold"/>
                                        <p:tgtEl>
                                          <p:spTgt spid="2"/>
                                        </p:tgtEl>
                                        <p:attrNameLst>
                                          <p:attrName>style.rotation</p:attrName>
                                        </p:attrNameLst>
                                      </p:cBhvr>
                                      <p:tavLst>
                                        <p:tav tm="0">
                                          <p:val>
                                            <p:fltVal val="90"/>
                                          </p:val>
                                        </p:tav>
                                        <p:tav tm="100000">
                                          <p:val>
                                            <p:fltVal val="0"/>
                                          </p:val>
                                        </p:tav>
                                      </p:tavLst>
                                    </p:anim>
                                    <p:animEffect transition="in" filter="fade">
                                      <p:cBhvr>
                                        <p:cTn id="125" dur="1000"/>
                                        <p:tgtEl>
                                          <p:spTgt spid="2"/>
                                        </p:tgtEl>
                                      </p:cBhvr>
                                    </p:animEffect>
                                  </p:childTnLst>
                                </p:cTn>
                              </p:par>
                            </p:childTnLst>
                          </p:cTn>
                        </p:par>
                        <p:par>
                          <p:cTn id="126" fill="hold">
                            <p:stCondLst>
                              <p:cond delay="12000"/>
                            </p:stCondLst>
                            <p:childTnLst>
                              <p:par>
                                <p:cTn id="127" presetID="53" presetClass="entr" presetSubtype="16" fill="hold" grpId="0" nodeType="afterEffect">
                                  <p:stCondLst>
                                    <p:cond delay="0"/>
                                  </p:stCondLst>
                                  <p:childTnLst>
                                    <p:set>
                                      <p:cBhvr>
                                        <p:cTn id="128" dur="1" fill="hold">
                                          <p:stCondLst>
                                            <p:cond delay="0"/>
                                          </p:stCondLst>
                                        </p:cTn>
                                        <p:tgtEl>
                                          <p:spTgt spid="54"/>
                                        </p:tgtEl>
                                        <p:attrNameLst>
                                          <p:attrName>style.visibility</p:attrName>
                                        </p:attrNameLst>
                                      </p:cBhvr>
                                      <p:to>
                                        <p:strVal val="visible"/>
                                      </p:to>
                                    </p:set>
                                    <p:anim calcmode="lin" valueType="num">
                                      <p:cBhvr>
                                        <p:cTn id="129" dur="500" fill="hold"/>
                                        <p:tgtEl>
                                          <p:spTgt spid="54"/>
                                        </p:tgtEl>
                                        <p:attrNameLst>
                                          <p:attrName>ppt_w</p:attrName>
                                        </p:attrNameLst>
                                      </p:cBhvr>
                                      <p:tavLst>
                                        <p:tav tm="0">
                                          <p:val>
                                            <p:fltVal val="0"/>
                                          </p:val>
                                        </p:tav>
                                        <p:tav tm="100000">
                                          <p:val>
                                            <p:strVal val="#ppt_w"/>
                                          </p:val>
                                        </p:tav>
                                      </p:tavLst>
                                    </p:anim>
                                    <p:anim calcmode="lin" valueType="num">
                                      <p:cBhvr>
                                        <p:cTn id="130" dur="500" fill="hold"/>
                                        <p:tgtEl>
                                          <p:spTgt spid="54"/>
                                        </p:tgtEl>
                                        <p:attrNameLst>
                                          <p:attrName>ppt_h</p:attrName>
                                        </p:attrNameLst>
                                      </p:cBhvr>
                                      <p:tavLst>
                                        <p:tav tm="0">
                                          <p:val>
                                            <p:fltVal val="0"/>
                                          </p:val>
                                        </p:tav>
                                        <p:tav tm="100000">
                                          <p:val>
                                            <p:strVal val="#ppt_h"/>
                                          </p:val>
                                        </p:tav>
                                      </p:tavLst>
                                    </p:anim>
                                    <p:animEffect transition="in" filter="fade">
                                      <p:cBhvr>
                                        <p:cTn id="131" dur="500"/>
                                        <p:tgtEl>
                                          <p:spTgt spid="54"/>
                                        </p:tgtEl>
                                      </p:cBhvr>
                                    </p:animEffect>
                                  </p:childTnLst>
                                </p:cTn>
                              </p:par>
                              <p:par>
                                <p:cTn id="132" presetID="53" presetClass="entr" presetSubtype="16" fill="hold" grpId="0" nodeType="withEffect">
                                  <p:stCondLst>
                                    <p:cond delay="0"/>
                                  </p:stCondLst>
                                  <p:childTnLst>
                                    <p:set>
                                      <p:cBhvr>
                                        <p:cTn id="133" dur="1" fill="hold">
                                          <p:stCondLst>
                                            <p:cond delay="0"/>
                                          </p:stCondLst>
                                        </p:cTn>
                                        <p:tgtEl>
                                          <p:spTgt spid="55"/>
                                        </p:tgtEl>
                                        <p:attrNameLst>
                                          <p:attrName>style.visibility</p:attrName>
                                        </p:attrNameLst>
                                      </p:cBhvr>
                                      <p:to>
                                        <p:strVal val="visible"/>
                                      </p:to>
                                    </p:set>
                                    <p:anim calcmode="lin" valueType="num">
                                      <p:cBhvr>
                                        <p:cTn id="134" dur="500" fill="hold"/>
                                        <p:tgtEl>
                                          <p:spTgt spid="55"/>
                                        </p:tgtEl>
                                        <p:attrNameLst>
                                          <p:attrName>ppt_w</p:attrName>
                                        </p:attrNameLst>
                                      </p:cBhvr>
                                      <p:tavLst>
                                        <p:tav tm="0">
                                          <p:val>
                                            <p:fltVal val="0"/>
                                          </p:val>
                                        </p:tav>
                                        <p:tav tm="100000">
                                          <p:val>
                                            <p:strVal val="#ppt_w"/>
                                          </p:val>
                                        </p:tav>
                                      </p:tavLst>
                                    </p:anim>
                                    <p:anim calcmode="lin" valueType="num">
                                      <p:cBhvr>
                                        <p:cTn id="135" dur="500" fill="hold"/>
                                        <p:tgtEl>
                                          <p:spTgt spid="55"/>
                                        </p:tgtEl>
                                        <p:attrNameLst>
                                          <p:attrName>ppt_h</p:attrName>
                                        </p:attrNameLst>
                                      </p:cBhvr>
                                      <p:tavLst>
                                        <p:tav tm="0">
                                          <p:val>
                                            <p:fltVal val="0"/>
                                          </p:val>
                                        </p:tav>
                                        <p:tav tm="100000">
                                          <p:val>
                                            <p:strVal val="#ppt_h"/>
                                          </p:val>
                                        </p:tav>
                                      </p:tavLst>
                                    </p:anim>
                                    <p:animEffect transition="in" filter="fade">
                                      <p:cBhvr>
                                        <p:cTn id="136" dur="500"/>
                                        <p:tgtEl>
                                          <p:spTgt spid="55"/>
                                        </p:tgtEl>
                                      </p:cBhvr>
                                    </p:animEffect>
                                  </p:childTnLst>
                                </p:cTn>
                              </p:par>
                            </p:childTnLst>
                          </p:cTn>
                        </p:par>
                        <p:par>
                          <p:cTn id="137" fill="hold">
                            <p:stCondLst>
                              <p:cond delay="12500"/>
                            </p:stCondLst>
                            <p:childTnLst>
                              <p:par>
                                <p:cTn id="138" presetID="42" presetClass="entr" presetSubtype="0" fill="hold" grpId="0" nodeType="afterEffect">
                                  <p:stCondLst>
                                    <p:cond delay="0"/>
                                  </p:stCondLst>
                                  <p:childTnLst>
                                    <p:set>
                                      <p:cBhvr>
                                        <p:cTn id="139" dur="1" fill="hold">
                                          <p:stCondLst>
                                            <p:cond delay="0"/>
                                          </p:stCondLst>
                                        </p:cTn>
                                        <p:tgtEl>
                                          <p:spTgt spid="50"/>
                                        </p:tgtEl>
                                        <p:attrNameLst>
                                          <p:attrName>style.visibility</p:attrName>
                                        </p:attrNameLst>
                                      </p:cBhvr>
                                      <p:to>
                                        <p:strVal val="visible"/>
                                      </p:to>
                                    </p:set>
                                    <p:animEffect transition="in" filter="fade">
                                      <p:cBhvr>
                                        <p:cTn id="140" dur="1000"/>
                                        <p:tgtEl>
                                          <p:spTgt spid="50"/>
                                        </p:tgtEl>
                                      </p:cBhvr>
                                    </p:animEffect>
                                    <p:anim calcmode="lin" valueType="num">
                                      <p:cBhvr>
                                        <p:cTn id="141" dur="1000" fill="hold"/>
                                        <p:tgtEl>
                                          <p:spTgt spid="50"/>
                                        </p:tgtEl>
                                        <p:attrNameLst>
                                          <p:attrName>ppt_x</p:attrName>
                                        </p:attrNameLst>
                                      </p:cBhvr>
                                      <p:tavLst>
                                        <p:tav tm="0">
                                          <p:val>
                                            <p:strVal val="#ppt_x"/>
                                          </p:val>
                                        </p:tav>
                                        <p:tav tm="100000">
                                          <p:val>
                                            <p:strVal val="#ppt_x"/>
                                          </p:val>
                                        </p:tav>
                                      </p:tavLst>
                                    </p:anim>
                                    <p:anim calcmode="lin" valueType="num">
                                      <p:cBhvr>
                                        <p:cTn id="142" dur="1000" fill="hold"/>
                                        <p:tgtEl>
                                          <p:spTgt spid="5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animBg="1"/>
      <p:bldP spid="45" grpId="0" build="p"/>
      <p:bldP spid="46" grpId="0"/>
      <p:bldP spid="47" grpId="0"/>
      <p:bldP spid="48" grpId="0"/>
      <p:bldP spid="49" grpId="0"/>
      <p:bldP spid="50" grpId="0"/>
      <p:bldP spid="54" grpId="0"/>
      <p:bldP spid="55" grpId="0" animBg="1"/>
      <p:bldP spid="56" grpId="0" animBg="1"/>
      <p:bldP spid="57" grpId="0" animBg="1"/>
      <p:bldP spid="58" grpId="0" animBg="1"/>
      <p:bldP spid="62" grpId="0"/>
      <p:bldP spid="63" grpId="0"/>
      <p:bldP spid="6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1747</TotalTime>
  <Words>1529</Words>
  <Application>Microsoft Office PowerPoint</Application>
  <PresentationFormat>Widescreen</PresentationFormat>
  <Paragraphs>82</Paragraphs>
  <Slides>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Bernard MT Condensed</vt:lpstr>
      <vt:lpstr>Calibri</vt:lpstr>
      <vt:lpstr>Calibri Light</vt:lpstr>
      <vt:lpstr>Candara</vt:lpstr>
      <vt:lpstr>FontAwesome</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355</cp:revision>
  <dcterms:created xsi:type="dcterms:W3CDTF">2016-09-28T22:08:47Z</dcterms:created>
  <dcterms:modified xsi:type="dcterms:W3CDTF">2019-03-29T17:11:59Z</dcterms:modified>
</cp:coreProperties>
</file>