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5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25790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6" name="Group 75">
            <a:extLst>
              <a:ext uri="{FF2B5EF4-FFF2-40B4-BE49-F238E27FC236}">
                <a16:creationId xmlns:a16="http://schemas.microsoft.com/office/drawing/2014/main" id="{1A4600CA-4705-4BB3-B96F-69D014C6C3F5}"/>
              </a:ext>
            </a:extLst>
          </p:cNvPr>
          <p:cNvGrpSpPr/>
          <p:nvPr/>
        </p:nvGrpSpPr>
        <p:grpSpPr>
          <a:xfrm>
            <a:off x="1066800" y="1201447"/>
            <a:ext cx="2194560" cy="2072718"/>
            <a:chOff x="1066800" y="1201447"/>
            <a:chExt cx="2194560" cy="2072718"/>
          </a:xfrm>
        </p:grpSpPr>
        <p:sp>
          <p:nvSpPr>
            <p:cNvPr id="59" name="Freeform: Shape 58">
              <a:extLst>
                <a:ext uri="{FF2B5EF4-FFF2-40B4-BE49-F238E27FC236}">
                  <a16:creationId xmlns:a16="http://schemas.microsoft.com/office/drawing/2014/main" id="{9442E1AB-17A7-48D4-BB17-10C9F601FAD8}"/>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4" name="Freeform: Shape 13">
              <a:extLst>
                <a:ext uri="{FF2B5EF4-FFF2-40B4-BE49-F238E27FC236}">
                  <a16:creationId xmlns:a16="http://schemas.microsoft.com/office/drawing/2014/main" id="{A063AE4E-56A2-43FE-A53D-93FC157C8F70}"/>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64" name="TextBox 63">
              <a:extLst>
                <a:ext uri="{FF2B5EF4-FFF2-40B4-BE49-F238E27FC236}">
                  <a16:creationId xmlns:a16="http://schemas.microsoft.com/office/drawing/2014/main" id="{9EB540A7-A598-48AB-B14E-FA8ABC49DED6}"/>
                </a:ext>
              </a:extLst>
            </p:cNvPr>
            <p:cNvSpPr txBox="1"/>
            <p:nvPr/>
          </p:nvSpPr>
          <p:spPr>
            <a:xfrm>
              <a:off x="1499054" y="1738572"/>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5" name="Group 74">
            <a:extLst>
              <a:ext uri="{FF2B5EF4-FFF2-40B4-BE49-F238E27FC236}">
                <a16:creationId xmlns:a16="http://schemas.microsoft.com/office/drawing/2014/main" id="{27F3CDF2-1504-4A06-838C-B76F3EB7C9E8}"/>
              </a:ext>
            </a:extLst>
          </p:cNvPr>
          <p:cNvGrpSpPr/>
          <p:nvPr/>
        </p:nvGrpSpPr>
        <p:grpSpPr>
          <a:xfrm>
            <a:off x="1066800" y="3373233"/>
            <a:ext cx="2194560" cy="2072718"/>
            <a:chOff x="1066800" y="3373233"/>
            <a:chExt cx="2194560" cy="2072718"/>
          </a:xfrm>
        </p:grpSpPr>
        <p:grpSp>
          <p:nvGrpSpPr>
            <p:cNvPr id="16" name="Group 15">
              <a:extLst>
                <a:ext uri="{FF2B5EF4-FFF2-40B4-BE49-F238E27FC236}">
                  <a16:creationId xmlns:a16="http://schemas.microsoft.com/office/drawing/2014/main" id="{ACDA2459-B1D0-41D3-8EC3-8198529831D9}"/>
                </a:ext>
              </a:extLst>
            </p:cNvPr>
            <p:cNvGrpSpPr/>
            <p:nvPr/>
          </p:nvGrpSpPr>
          <p:grpSpPr>
            <a:xfrm>
              <a:off x="1066800" y="3373233"/>
              <a:ext cx="2194560" cy="2072718"/>
              <a:chOff x="-41097" y="457200"/>
              <a:chExt cx="2194560" cy="2072718"/>
            </a:xfrm>
            <a:effectLst>
              <a:outerShdw blurRad="76200" dist="76200" dir="2700000" algn="tl" rotWithShape="0">
                <a:prstClr val="black">
                  <a:alpha val="40000"/>
                </a:prstClr>
              </a:outerShdw>
            </a:effectLst>
          </p:grpSpPr>
          <p:grpSp>
            <p:nvGrpSpPr>
              <p:cNvPr id="17" name="Group 16">
                <a:extLst>
                  <a:ext uri="{FF2B5EF4-FFF2-40B4-BE49-F238E27FC236}">
                    <a16:creationId xmlns:a16="http://schemas.microsoft.com/office/drawing/2014/main" id="{F56AE89C-53CA-4D25-8982-8DF26D684522}"/>
                  </a:ext>
                </a:extLst>
              </p:cNvPr>
              <p:cNvGrpSpPr/>
              <p:nvPr/>
            </p:nvGrpSpPr>
            <p:grpSpPr>
              <a:xfrm>
                <a:off x="-41097" y="457200"/>
                <a:ext cx="2194560" cy="2072718"/>
                <a:chOff x="7543799" y="1981195"/>
                <a:chExt cx="2194560" cy="2072718"/>
              </a:xfrm>
              <a:effectLst/>
            </p:grpSpPr>
            <p:sp>
              <p:nvSpPr>
                <p:cNvPr id="19" name="Freeform: Shape 18">
                  <a:extLst>
                    <a:ext uri="{FF2B5EF4-FFF2-40B4-BE49-F238E27FC236}">
                      <a16:creationId xmlns:a16="http://schemas.microsoft.com/office/drawing/2014/main" id="{0CD5496E-D7A9-4DEC-A56C-ADBACBA5A01C}"/>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0" name="Freeform: Shape 19">
                  <a:extLst>
                    <a:ext uri="{FF2B5EF4-FFF2-40B4-BE49-F238E27FC236}">
                      <a16:creationId xmlns:a16="http://schemas.microsoft.com/office/drawing/2014/main" id="{4DE03A31-F4DF-4644-8735-45E94F447055}"/>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18" name="Freeform: Shape 17">
                <a:extLst>
                  <a:ext uri="{FF2B5EF4-FFF2-40B4-BE49-F238E27FC236}">
                    <a16:creationId xmlns:a16="http://schemas.microsoft.com/office/drawing/2014/main" id="{62C1A5EE-6804-45E2-AE1B-F83B79197672}"/>
                  </a:ext>
                </a:extLst>
              </p:cNvPr>
              <p:cNvSpPr>
                <a:spLocks noChangeAspect="1"/>
              </p:cNvSpPr>
              <p:nvPr/>
            </p:nvSpPr>
            <p:spPr>
              <a:xfrm>
                <a:off x="330070" y="783816"/>
                <a:ext cx="1452225" cy="13716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62768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65" name="TextBox 64">
              <a:extLst>
                <a:ext uri="{FF2B5EF4-FFF2-40B4-BE49-F238E27FC236}">
                  <a16:creationId xmlns:a16="http://schemas.microsoft.com/office/drawing/2014/main" id="{11DA78C1-7AD5-47DC-B8DD-13466FD67ABE}"/>
                </a:ext>
              </a:extLst>
            </p:cNvPr>
            <p:cNvSpPr txBox="1"/>
            <p:nvPr/>
          </p:nvSpPr>
          <p:spPr>
            <a:xfrm>
              <a:off x="1499054" y="3919146"/>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4" name="Group 73">
            <a:extLst>
              <a:ext uri="{FF2B5EF4-FFF2-40B4-BE49-F238E27FC236}">
                <a16:creationId xmlns:a16="http://schemas.microsoft.com/office/drawing/2014/main" id="{CD3651CE-8EA7-4E56-BE60-374BFD82BEA4}"/>
              </a:ext>
            </a:extLst>
          </p:cNvPr>
          <p:cNvGrpSpPr/>
          <p:nvPr/>
        </p:nvGrpSpPr>
        <p:grpSpPr>
          <a:xfrm>
            <a:off x="2836181" y="4438579"/>
            <a:ext cx="2194560" cy="2072718"/>
            <a:chOff x="2836181" y="4438579"/>
            <a:chExt cx="2194560" cy="2072718"/>
          </a:xfrm>
        </p:grpSpPr>
        <p:sp>
          <p:nvSpPr>
            <p:cNvPr id="61" name="Freeform: Shape 60">
              <a:extLst>
                <a:ext uri="{FF2B5EF4-FFF2-40B4-BE49-F238E27FC236}">
                  <a16:creationId xmlns:a16="http://schemas.microsoft.com/office/drawing/2014/main" id="{9C01AEE2-A639-4E86-85CB-47BDA5828DE4}"/>
                </a:ext>
              </a:extLst>
            </p:cNvPr>
            <p:cNvSpPr>
              <a:spLocks noChangeAspect="1"/>
            </p:cNvSpPr>
            <p:nvPr/>
          </p:nvSpPr>
          <p:spPr>
            <a:xfrm>
              <a:off x="2937654" y="4522801"/>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7" name="Freeform: Shape 26">
              <a:extLst>
                <a:ext uri="{FF2B5EF4-FFF2-40B4-BE49-F238E27FC236}">
                  <a16:creationId xmlns:a16="http://schemas.microsoft.com/office/drawing/2014/main" id="{D0021491-95A9-40C4-811E-41885419FCD7}"/>
                </a:ext>
              </a:extLst>
            </p:cNvPr>
            <p:cNvSpPr>
              <a:spLocks noChangeAspect="1"/>
            </p:cNvSpPr>
            <p:nvPr/>
          </p:nvSpPr>
          <p:spPr>
            <a:xfrm>
              <a:off x="2836181" y="4438579"/>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66" name="TextBox 65">
              <a:extLst>
                <a:ext uri="{FF2B5EF4-FFF2-40B4-BE49-F238E27FC236}">
                  <a16:creationId xmlns:a16="http://schemas.microsoft.com/office/drawing/2014/main" id="{9DEF4AA0-2701-468D-BAD7-1A4743352783}"/>
                </a:ext>
              </a:extLst>
            </p:cNvPr>
            <p:cNvSpPr txBox="1"/>
            <p:nvPr/>
          </p:nvSpPr>
          <p:spPr>
            <a:xfrm>
              <a:off x="3271502" y="4993042"/>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3" name="Group 72">
            <a:extLst>
              <a:ext uri="{FF2B5EF4-FFF2-40B4-BE49-F238E27FC236}">
                <a16:creationId xmlns:a16="http://schemas.microsoft.com/office/drawing/2014/main" id="{8E32BB04-D07D-4B9E-85AC-F3C3C4A070B7}"/>
              </a:ext>
            </a:extLst>
          </p:cNvPr>
          <p:cNvGrpSpPr/>
          <p:nvPr/>
        </p:nvGrpSpPr>
        <p:grpSpPr>
          <a:xfrm>
            <a:off x="4605562" y="3373233"/>
            <a:ext cx="2194560" cy="2072718"/>
            <a:chOff x="4605562" y="3373233"/>
            <a:chExt cx="2194560" cy="2072718"/>
          </a:xfrm>
        </p:grpSpPr>
        <p:grpSp>
          <p:nvGrpSpPr>
            <p:cNvPr id="21" name="Group 20">
              <a:extLst>
                <a:ext uri="{FF2B5EF4-FFF2-40B4-BE49-F238E27FC236}">
                  <a16:creationId xmlns:a16="http://schemas.microsoft.com/office/drawing/2014/main" id="{C7A5D996-6F3B-438D-9AFB-1CDEC0B715AA}"/>
                </a:ext>
              </a:extLst>
            </p:cNvPr>
            <p:cNvGrpSpPr/>
            <p:nvPr/>
          </p:nvGrpSpPr>
          <p:grpSpPr>
            <a:xfrm>
              <a:off x="4605562" y="3373233"/>
              <a:ext cx="2194560" cy="2072718"/>
              <a:chOff x="-41097" y="457200"/>
              <a:chExt cx="2194560" cy="2072718"/>
            </a:xfrm>
            <a:effectLst>
              <a:outerShdw blurRad="76200" dist="76200" dir="2700000" algn="tl" rotWithShape="0">
                <a:prstClr val="black">
                  <a:alpha val="40000"/>
                </a:prstClr>
              </a:outerShdw>
            </a:effectLst>
          </p:grpSpPr>
          <p:grpSp>
            <p:nvGrpSpPr>
              <p:cNvPr id="22" name="Group 21">
                <a:extLst>
                  <a:ext uri="{FF2B5EF4-FFF2-40B4-BE49-F238E27FC236}">
                    <a16:creationId xmlns:a16="http://schemas.microsoft.com/office/drawing/2014/main" id="{565D1122-42A2-4D2E-87C6-C9024D6B011E}"/>
                  </a:ext>
                </a:extLst>
              </p:cNvPr>
              <p:cNvGrpSpPr/>
              <p:nvPr/>
            </p:nvGrpSpPr>
            <p:grpSpPr>
              <a:xfrm>
                <a:off x="-41097" y="457200"/>
                <a:ext cx="2194560" cy="2072718"/>
                <a:chOff x="7543799" y="1981195"/>
                <a:chExt cx="2194560" cy="2072718"/>
              </a:xfrm>
              <a:effectLst/>
            </p:grpSpPr>
            <p:sp>
              <p:nvSpPr>
                <p:cNvPr id="24" name="Freeform: Shape 23">
                  <a:extLst>
                    <a:ext uri="{FF2B5EF4-FFF2-40B4-BE49-F238E27FC236}">
                      <a16:creationId xmlns:a16="http://schemas.microsoft.com/office/drawing/2014/main" id="{A5154855-BBC7-47F9-BE12-83399D1162F0}"/>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5" name="Freeform: Shape 24">
                  <a:extLst>
                    <a:ext uri="{FF2B5EF4-FFF2-40B4-BE49-F238E27FC236}">
                      <a16:creationId xmlns:a16="http://schemas.microsoft.com/office/drawing/2014/main" id="{2CC6171A-67C9-436E-BA6D-65AF1E4ECE25}"/>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23" name="Freeform: Shape 22">
                <a:extLst>
                  <a:ext uri="{FF2B5EF4-FFF2-40B4-BE49-F238E27FC236}">
                    <a16:creationId xmlns:a16="http://schemas.microsoft.com/office/drawing/2014/main" id="{C7960364-B5EF-4C10-943F-B80EFFD15EDB}"/>
                  </a:ext>
                </a:extLst>
              </p:cNvPr>
              <p:cNvSpPr>
                <a:spLocks noChangeAspect="1"/>
              </p:cNvSpPr>
              <p:nvPr/>
            </p:nvSpPr>
            <p:spPr>
              <a:xfrm>
                <a:off x="328814" y="777265"/>
                <a:ext cx="1452225" cy="13716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67" name="TextBox 66">
              <a:extLst>
                <a:ext uri="{FF2B5EF4-FFF2-40B4-BE49-F238E27FC236}">
                  <a16:creationId xmlns:a16="http://schemas.microsoft.com/office/drawing/2014/main" id="{299B5551-B260-4CF5-8E18-4AF348E5D2F0}"/>
                </a:ext>
              </a:extLst>
            </p:cNvPr>
            <p:cNvSpPr txBox="1"/>
            <p:nvPr/>
          </p:nvSpPr>
          <p:spPr>
            <a:xfrm>
              <a:off x="5046298" y="3885973"/>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2" name="Group 71">
            <a:extLst>
              <a:ext uri="{FF2B5EF4-FFF2-40B4-BE49-F238E27FC236}">
                <a16:creationId xmlns:a16="http://schemas.microsoft.com/office/drawing/2014/main" id="{21AA607A-4C56-421A-81E0-DF49C0A1CB09}"/>
              </a:ext>
            </a:extLst>
          </p:cNvPr>
          <p:cNvGrpSpPr/>
          <p:nvPr/>
        </p:nvGrpSpPr>
        <p:grpSpPr>
          <a:xfrm>
            <a:off x="4571060" y="1211109"/>
            <a:ext cx="2194560" cy="2072718"/>
            <a:chOff x="4571060" y="1211109"/>
            <a:chExt cx="2194560" cy="2072718"/>
          </a:xfrm>
        </p:grpSpPr>
        <p:sp>
          <p:nvSpPr>
            <p:cNvPr id="60" name="Freeform: Shape 59">
              <a:extLst>
                <a:ext uri="{FF2B5EF4-FFF2-40B4-BE49-F238E27FC236}">
                  <a16:creationId xmlns:a16="http://schemas.microsoft.com/office/drawing/2014/main" id="{31B3CF4A-4833-4C89-8688-B7AD835D983E}"/>
                </a:ext>
              </a:extLst>
            </p:cNvPr>
            <p:cNvSpPr>
              <a:spLocks noChangeAspect="1"/>
            </p:cNvSpPr>
            <p:nvPr/>
          </p:nvSpPr>
          <p:spPr>
            <a:xfrm>
              <a:off x="4646228" y="1306612"/>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6" name="Freeform: Shape 25">
              <a:extLst>
                <a:ext uri="{FF2B5EF4-FFF2-40B4-BE49-F238E27FC236}">
                  <a16:creationId xmlns:a16="http://schemas.microsoft.com/office/drawing/2014/main" id="{32FC6700-7301-458F-9A60-CA663848041A}"/>
                </a:ext>
              </a:extLst>
            </p:cNvPr>
            <p:cNvSpPr>
              <a:spLocks noChangeAspect="1"/>
            </p:cNvSpPr>
            <p:nvPr/>
          </p:nvSpPr>
          <p:spPr>
            <a:xfrm>
              <a:off x="4571060" y="1211109"/>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63" name="TextBox 62">
              <a:extLst>
                <a:ext uri="{FF2B5EF4-FFF2-40B4-BE49-F238E27FC236}">
                  <a16:creationId xmlns:a16="http://schemas.microsoft.com/office/drawing/2014/main" id="{4BCBEC1E-BECA-43B1-BCFF-44E28F34503E}"/>
                </a:ext>
              </a:extLst>
            </p:cNvPr>
            <p:cNvSpPr txBox="1"/>
            <p:nvPr/>
          </p:nvSpPr>
          <p:spPr>
            <a:xfrm>
              <a:off x="5003052" y="1727518"/>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1" name="Group 70">
            <a:extLst>
              <a:ext uri="{FF2B5EF4-FFF2-40B4-BE49-F238E27FC236}">
                <a16:creationId xmlns:a16="http://schemas.microsoft.com/office/drawing/2014/main" id="{1A573D63-88EC-40EE-8069-5F1EA76FE3FD}"/>
              </a:ext>
            </a:extLst>
          </p:cNvPr>
          <p:cNvGrpSpPr/>
          <p:nvPr/>
        </p:nvGrpSpPr>
        <p:grpSpPr>
          <a:xfrm>
            <a:off x="2822482" y="152400"/>
            <a:ext cx="2194560" cy="2072718"/>
            <a:chOff x="2822482" y="152400"/>
            <a:chExt cx="2194560" cy="2072718"/>
          </a:xfrm>
        </p:grpSpPr>
        <p:grpSp>
          <p:nvGrpSpPr>
            <p:cNvPr id="2" name="Group 1">
              <a:extLst>
                <a:ext uri="{FF2B5EF4-FFF2-40B4-BE49-F238E27FC236}">
                  <a16:creationId xmlns:a16="http://schemas.microsoft.com/office/drawing/2014/main" id="{F9AE430F-71DB-4F47-A2A3-E371C4625B19}"/>
                </a:ext>
              </a:extLst>
            </p:cNvPr>
            <p:cNvGrpSpPr/>
            <p:nvPr/>
          </p:nvGrpSpPr>
          <p:grpSpPr>
            <a:xfrm>
              <a:off x="2822482" y="152400"/>
              <a:ext cx="2194560" cy="2072718"/>
              <a:chOff x="-41097" y="457200"/>
              <a:chExt cx="2194560" cy="2072718"/>
            </a:xfrm>
            <a:effectLst>
              <a:outerShdw blurRad="76200" dist="76200" dir="2700000" algn="tl" rotWithShape="0">
                <a:prstClr val="black">
                  <a:alpha val="40000"/>
                </a:prstClr>
              </a:outerShdw>
            </a:effectLst>
          </p:grpSpPr>
          <p:grpSp>
            <p:nvGrpSpPr>
              <p:cNvPr id="8" name="Group 7">
                <a:extLst>
                  <a:ext uri="{FF2B5EF4-FFF2-40B4-BE49-F238E27FC236}">
                    <a16:creationId xmlns:a16="http://schemas.microsoft.com/office/drawing/2014/main" id="{B58E6341-AEF6-40AE-9B33-ED5D76690E2D}"/>
                  </a:ext>
                </a:extLst>
              </p:cNvPr>
              <p:cNvGrpSpPr/>
              <p:nvPr/>
            </p:nvGrpSpPr>
            <p:grpSpPr>
              <a:xfrm>
                <a:off x="-41097" y="457200"/>
                <a:ext cx="2194560" cy="2072718"/>
                <a:chOff x="7543799" y="1981195"/>
                <a:chExt cx="2194560" cy="2072718"/>
              </a:xfrm>
              <a:effectLst/>
            </p:grpSpPr>
            <p:sp>
              <p:nvSpPr>
                <p:cNvPr id="9" name="Freeform: Shape 8">
                  <a:extLst>
                    <a:ext uri="{FF2B5EF4-FFF2-40B4-BE49-F238E27FC236}">
                      <a16:creationId xmlns:a16="http://schemas.microsoft.com/office/drawing/2014/main" id="{50217796-1A3C-4BF9-A44E-BEBD9614052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0" name="Freeform: Shape 9">
                  <a:extLst>
                    <a:ext uri="{FF2B5EF4-FFF2-40B4-BE49-F238E27FC236}">
                      <a16:creationId xmlns:a16="http://schemas.microsoft.com/office/drawing/2014/main" id="{21B5A05D-7EAD-4B73-A463-3B93BFAEBBBE}"/>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15" name="Freeform: Shape 14">
                <a:extLst>
                  <a:ext uri="{FF2B5EF4-FFF2-40B4-BE49-F238E27FC236}">
                    <a16:creationId xmlns:a16="http://schemas.microsoft.com/office/drawing/2014/main" id="{6F392753-F562-4401-8EEB-4274F103061A}"/>
                  </a:ext>
                </a:extLst>
              </p:cNvPr>
              <p:cNvSpPr>
                <a:spLocks noChangeAspect="1"/>
              </p:cNvSpPr>
              <p:nvPr/>
            </p:nvSpPr>
            <p:spPr>
              <a:xfrm>
                <a:off x="330070" y="774385"/>
                <a:ext cx="1452225" cy="13716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3425"/>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62" name="TextBox 61">
              <a:extLst>
                <a:ext uri="{FF2B5EF4-FFF2-40B4-BE49-F238E27FC236}">
                  <a16:creationId xmlns:a16="http://schemas.microsoft.com/office/drawing/2014/main" id="{D116F2C8-C8DB-4FE7-98A9-9DC9FA6A184A}"/>
                </a:ext>
              </a:extLst>
            </p:cNvPr>
            <p:cNvSpPr txBox="1"/>
            <p:nvPr/>
          </p:nvSpPr>
          <p:spPr>
            <a:xfrm>
              <a:off x="3247769" y="640497"/>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sp>
        <p:nvSpPr>
          <p:cNvPr id="28" name="Freeform: Shape 27">
            <a:extLst>
              <a:ext uri="{FF2B5EF4-FFF2-40B4-BE49-F238E27FC236}">
                <a16:creationId xmlns:a16="http://schemas.microsoft.com/office/drawing/2014/main" id="{E9F69659-65D6-4C1D-9506-7D5531635F0F}"/>
              </a:ext>
            </a:extLst>
          </p:cNvPr>
          <p:cNvSpPr>
            <a:spLocks noChangeAspect="1"/>
          </p:cNvSpPr>
          <p:nvPr/>
        </p:nvSpPr>
        <p:spPr>
          <a:xfrm>
            <a:off x="2834248" y="230788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nvGrpSpPr>
          <p:cNvPr id="3" name="Group 2">
            <a:extLst>
              <a:ext uri="{FF2B5EF4-FFF2-40B4-BE49-F238E27FC236}">
                <a16:creationId xmlns:a16="http://schemas.microsoft.com/office/drawing/2014/main" id="{49B18A7D-C490-48BD-A782-1BB587FE36A0}"/>
              </a:ext>
            </a:extLst>
          </p:cNvPr>
          <p:cNvGrpSpPr/>
          <p:nvPr/>
        </p:nvGrpSpPr>
        <p:grpSpPr>
          <a:xfrm>
            <a:off x="3519591" y="1883989"/>
            <a:ext cx="777240" cy="731520"/>
            <a:chOff x="5695829" y="1883989"/>
            <a:chExt cx="777240" cy="731520"/>
          </a:xfrm>
        </p:grpSpPr>
        <p:grpSp>
          <p:nvGrpSpPr>
            <p:cNvPr id="34" name="Group 33">
              <a:extLst>
                <a:ext uri="{FF2B5EF4-FFF2-40B4-BE49-F238E27FC236}">
                  <a16:creationId xmlns:a16="http://schemas.microsoft.com/office/drawing/2014/main" id="{7350E364-4A13-4B19-932A-348263E7B427}"/>
                </a:ext>
              </a:extLst>
            </p:cNvPr>
            <p:cNvGrpSpPr>
              <a:grpSpLocks/>
            </p:cNvGrpSpPr>
            <p:nvPr/>
          </p:nvGrpSpPr>
          <p:grpSpPr>
            <a:xfrm>
              <a:off x="5695829" y="1883989"/>
              <a:ext cx="777240" cy="731520"/>
              <a:chOff x="7543799" y="1981195"/>
              <a:chExt cx="2194560" cy="2072718"/>
            </a:xfrm>
            <a:effectLst>
              <a:outerShdw blurRad="63500" sx="102000" sy="102000" algn="ctr" rotWithShape="0">
                <a:prstClr val="black">
                  <a:alpha val="40000"/>
                </a:prstClr>
              </a:outerShdw>
            </a:effectLst>
          </p:grpSpPr>
          <p:sp>
            <p:nvSpPr>
              <p:cNvPr id="35" name="Freeform: Shape 34">
                <a:extLst>
                  <a:ext uri="{FF2B5EF4-FFF2-40B4-BE49-F238E27FC236}">
                    <a16:creationId xmlns:a16="http://schemas.microsoft.com/office/drawing/2014/main" id="{71FA5DDC-6165-4FAF-8885-4641A3602CD3}"/>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6" name="Freeform: Shape 35">
                <a:extLst>
                  <a:ext uri="{FF2B5EF4-FFF2-40B4-BE49-F238E27FC236}">
                    <a16:creationId xmlns:a16="http://schemas.microsoft.com/office/drawing/2014/main" id="{9B3A98C8-C29C-473A-BC24-3B8059E0F554}"/>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49" name="TextBox 48">
              <a:extLst>
                <a:ext uri="{FF2B5EF4-FFF2-40B4-BE49-F238E27FC236}">
                  <a16:creationId xmlns:a16="http://schemas.microsoft.com/office/drawing/2014/main" id="{BCE4D785-8A15-45DF-95D9-87BE13E19521}"/>
                </a:ext>
              </a:extLst>
            </p:cNvPr>
            <p:cNvSpPr txBox="1"/>
            <p:nvPr/>
          </p:nvSpPr>
          <p:spPr>
            <a:xfrm>
              <a:off x="5814761" y="1975303"/>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01</a:t>
              </a:r>
            </a:p>
          </p:txBody>
        </p:sp>
      </p:grpSp>
      <p:grpSp>
        <p:nvGrpSpPr>
          <p:cNvPr id="4" name="Group 3">
            <a:extLst>
              <a:ext uri="{FF2B5EF4-FFF2-40B4-BE49-F238E27FC236}">
                <a16:creationId xmlns:a16="http://schemas.microsoft.com/office/drawing/2014/main" id="{DA1F9474-0E2D-4F2E-B95A-47E107F559A1}"/>
              </a:ext>
            </a:extLst>
          </p:cNvPr>
          <p:cNvGrpSpPr/>
          <p:nvPr/>
        </p:nvGrpSpPr>
        <p:grpSpPr>
          <a:xfrm>
            <a:off x="4447770" y="2417016"/>
            <a:ext cx="731520" cy="777240"/>
            <a:chOff x="6624008" y="2417016"/>
            <a:chExt cx="731520" cy="777240"/>
          </a:xfrm>
        </p:grpSpPr>
        <p:grpSp>
          <p:nvGrpSpPr>
            <p:cNvPr id="46" name="Group 45">
              <a:extLst>
                <a:ext uri="{FF2B5EF4-FFF2-40B4-BE49-F238E27FC236}">
                  <a16:creationId xmlns:a16="http://schemas.microsoft.com/office/drawing/2014/main" id="{FA8FA506-E25A-41D9-851E-C8E49DF65FD4}"/>
                </a:ext>
              </a:extLst>
            </p:cNvPr>
            <p:cNvGrpSpPr>
              <a:grpSpLocks/>
            </p:cNvGrpSpPr>
            <p:nvPr/>
          </p:nvGrpSpPr>
          <p:grpSpPr>
            <a:xfrm rot="3726945">
              <a:off x="6601148" y="2439876"/>
              <a:ext cx="777240" cy="731520"/>
              <a:chOff x="7543799" y="1981195"/>
              <a:chExt cx="2194560" cy="2072718"/>
            </a:xfrm>
            <a:effectLst>
              <a:outerShdw blurRad="63500" sx="102000" sy="102000" algn="ctr" rotWithShape="0">
                <a:prstClr val="black">
                  <a:alpha val="40000"/>
                </a:prstClr>
              </a:outerShdw>
            </a:effectLst>
          </p:grpSpPr>
          <p:sp>
            <p:nvSpPr>
              <p:cNvPr id="47" name="Freeform: Shape 46">
                <a:extLst>
                  <a:ext uri="{FF2B5EF4-FFF2-40B4-BE49-F238E27FC236}">
                    <a16:creationId xmlns:a16="http://schemas.microsoft.com/office/drawing/2014/main" id="{B705F133-6988-4494-9D1D-783C8F29694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8" name="Freeform: Shape 47">
                <a:extLst>
                  <a:ext uri="{FF2B5EF4-FFF2-40B4-BE49-F238E27FC236}">
                    <a16:creationId xmlns:a16="http://schemas.microsoft.com/office/drawing/2014/main" id="{0032DAB1-EC77-4E56-B82D-A3DFC57F879F}"/>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0" name="TextBox 49">
              <a:extLst>
                <a:ext uri="{FF2B5EF4-FFF2-40B4-BE49-F238E27FC236}">
                  <a16:creationId xmlns:a16="http://schemas.microsoft.com/office/drawing/2014/main" id="{F6638F08-B54D-478C-A199-036741C1DC30}"/>
                </a:ext>
              </a:extLst>
            </p:cNvPr>
            <p:cNvSpPr txBox="1"/>
            <p:nvPr/>
          </p:nvSpPr>
          <p:spPr>
            <a:xfrm>
              <a:off x="6718864" y="2535275"/>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02</a:t>
              </a:r>
            </a:p>
          </p:txBody>
        </p:sp>
      </p:grpSp>
      <p:grpSp>
        <p:nvGrpSpPr>
          <p:cNvPr id="55" name="Group 54">
            <a:extLst>
              <a:ext uri="{FF2B5EF4-FFF2-40B4-BE49-F238E27FC236}">
                <a16:creationId xmlns:a16="http://schemas.microsoft.com/office/drawing/2014/main" id="{7E309B3B-6C54-44A6-8343-ED26E621A5DD}"/>
              </a:ext>
            </a:extLst>
          </p:cNvPr>
          <p:cNvGrpSpPr/>
          <p:nvPr/>
        </p:nvGrpSpPr>
        <p:grpSpPr>
          <a:xfrm>
            <a:off x="4457363" y="3421453"/>
            <a:ext cx="731520" cy="777240"/>
            <a:chOff x="6633601" y="3421453"/>
            <a:chExt cx="731520" cy="777240"/>
          </a:xfrm>
        </p:grpSpPr>
        <p:grpSp>
          <p:nvGrpSpPr>
            <p:cNvPr id="40" name="Group 39">
              <a:extLst>
                <a:ext uri="{FF2B5EF4-FFF2-40B4-BE49-F238E27FC236}">
                  <a16:creationId xmlns:a16="http://schemas.microsoft.com/office/drawing/2014/main" id="{9685EB71-958E-42CA-8EAC-A282D325AE5F}"/>
                </a:ext>
              </a:extLst>
            </p:cNvPr>
            <p:cNvGrpSpPr>
              <a:grpSpLocks/>
            </p:cNvGrpSpPr>
            <p:nvPr/>
          </p:nvGrpSpPr>
          <p:grpSpPr>
            <a:xfrm rot="17818047">
              <a:off x="6610741" y="3444313"/>
              <a:ext cx="777240" cy="731520"/>
              <a:chOff x="7543799" y="1981195"/>
              <a:chExt cx="2194560" cy="2072718"/>
            </a:xfrm>
            <a:effectLst>
              <a:outerShdw blurRad="63500" sx="102000" sy="102000" algn="ctr" rotWithShape="0">
                <a:prstClr val="black">
                  <a:alpha val="40000"/>
                </a:prstClr>
              </a:outerShdw>
            </a:effectLst>
          </p:grpSpPr>
          <p:sp>
            <p:nvSpPr>
              <p:cNvPr id="41" name="Freeform: Shape 40">
                <a:extLst>
                  <a:ext uri="{FF2B5EF4-FFF2-40B4-BE49-F238E27FC236}">
                    <a16:creationId xmlns:a16="http://schemas.microsoft.com/office/drawing/2014/main" id="{DE20DBDA-A5F6-49B6-943E-58320B5C297E}"/>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2" name="Freeform: Shape 41">
                <a:extLst>
                  <a:ext uri="{FF2B5EF4-FFF2-40B4-BE49-F238E27FC236}">
                    <a16:creationId xmlns:a16="http://schemas.microsoft.com/office/drawing/2014/main" id="{42712D99-D655-416A-B2FF-695E01F1E043}"/>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1" name="TextBox 50">
              <a:extLst>
                <a:ext uri="{FF2B5EF4-FFF2-40B4-BE49-F238E27FC236}">
                  <a16:creationId xmlns:a16="http://schemas.microsoft.com/office/drawing/2014/main" id="{EA9E3EC9-343D-40C4-9B9B-42D82E0BF934}"/>
                </a:ext>
              </a:extLst>
            </p:cNvPr>
            <p:cNvSpPr txBox="1"/>
            <p:nvPr/>
          </p:nvSpPr>
          <p:spPr>
            <a:xfrm>
              <a:off x="6718864" y="3540500"/>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03</a:t>
              </a:r>
            </a:p>
          </p:txBody>
        </p:sp>
      </p:grpSp>
      <p:grpSp>
        <p:nvGrpSpPr>
          <p:cNvPr id="56" name="Group 55">
            <a:extLst>
              <a:ext uri="{FF2B5EF4-FFF2-40B4-BE49-F238E27FC236}">
                <a16:creationId xmlns:a16="http://schemas.microsoft.com/office/drawing/2014/main" id="{02A1DCF8-E531-4F82-AFE4-4223E7BB9A8B}"/>
              </a:ext>
            </a:extLst>
          </p:cNvPr>
          <p:cNvGrpSpPr/>
          <p:nvPr/>
        </p:nvGrpSpPr>
        <p:grpSpPr>
          <a:xfrm>
            <a:off x="3565006" y="4019889"/>
            <a:ext cx="777240" cy="731520"/>
            <a:chOff x="5741244" y="4019889"/>
            <a:chExt cx="777240" cy="731520"/>
          </a:xfrm>
        </p:grpSpPr>
        <p:grpSp>
          <p:nvGrpSpPr>
            <p:cNvPr id="30" name="Group 29">
              <a:extLst>
                <a:ext uri="{FF2B5EF4-FFF2-40B4-BE49-F238E27FC236}">
                  <a16:creationId xmlns:a16="http://schemas.microsoft.com/office/drawing/2014/main" id="{4069C04A-FC03-460D-A0FE-F1205995FACD}"/>
                </a:ext>
              </a:extLst>
            </p:cNvPr>
            <p:cNvGrpSpPr>
              <a:grpSpLocks/>
            </p:cNvGrpSpPr>
            <p:nvPr/>
          </p:nvGrpSpPr>
          <p:grpSpPr>
            <a:xfrm>
              <a:off x="5741244" y="4019889"/>
              <a:ext cx="777240" cy="731520"/>
              <a:chOff x="7543799" y="1981195"/>
              <a:chExt cx="2194560" cy="2072718"/>
            </a:xfrm>
            <a:effectLst>
              <a:outerShdw blurRad="63500" sx="102000" sy="102000" algn="ctr" rotWithShape="0">
                <a:prstClr val="black">
                  <a:alpha val="40000"/>
                </a:prstClr>
              </a:outerShdw>
            </a:effectLst>
          </p:grpSpPr>
          <p:sp>
            <p:nvSpPr>
              <p:cNvPr id="32" name="Freeform: Shape 31">
                <a:extLst>
                  <a:ext uri="{FF2B5EF4-FFF2-40B4-BE49-F238E27FC236}">
                    <a16:creationId xmlns:a16="http://schemas.microsoft.com/office/drawing/2014/main" id="{0F9FCA1F-32AF-473D-9E89-1985CEB1B440}"/>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3" name="Freeform: Shape 32">
                <a:extLst>
                  <a:ext uri="{FF2B5EF4-FFF2-40B4-BE49-F238E27FC236}">
                    <a16:creationId xmlns:a16="http://schemas.microsoft.com/office/drawing/2014/main" id="{4B662242-9189-4B69-91F1-A60597A266C7}"/>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2" name="TextBox 51">
              <a:extLst>
                <a:ext uri="{FF2B5EF4-FFF2-40B4-BE49-F238E27FC236}">
                  <a16:creationId xmlns:a16="http://schemas.microsoft.com/office/drawing/2014/main" id="{EC2D20EF-7E92-44D9-ADAB-515E8D929536}"/>
                </a:ext>
              </a:extLst>
            </p:cNvPr>
            <p:cNvSpPr txBox="1"/>
            <p:nvPr/>
          </p:nvSpPr>
          <p:spPr>
            <a:xfrm>
              <a:off x="5842041" y="4099803"/>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04</a:t>
              </a:r>
            </a:p>
          </p:txBody>
        </p:sp>
      </p:grpSp>
      <p:grpSp>
        <p:nvGrpSpPr>
          <p:cNvPr id="57" name="Group 56">
            <a:extLst>
              <a:ext uri="{FF2B5EF4-FFF2-40B4-BE49-F238E27FC236}">
                <a16:creationId xmlns:a16="http://schemas.microsoft.com/office/drawing/2014/main" id="{31A1A64C-D791-4CC5-975A-850AD08BDABA}"/>
              </a:ext>
            </a:extLst>
          </p:cNvPr>
          <p:cNvGrpSpPr/>
          <p:nvPr/>
        </p:nvGrpSpPr>
        <p:grpSpPr>
          <a:xfrm>
            <a:off x="2734052" y="3467484"/>
            <a:ext cx="731520" cy="777240"/>
            <a:chOff x="4910290" y="3467484"/>
            <a:chExt cx="731520" cy="777240"/>
          </a:xfrm>
        </p:grpSpPr>
        <p:grpSp>
          <p:nvGrpSpPr>
            <p:cNvPr id="43" name="Group 42">
              <a:extLst>
                <a:ext uri="{FF2B5EF4-FFF2-40B4-BE49-F238E27FC236}">
                  <a16:creationId xmlns:a16="http://schemas.microsoft.com/office/drawing/2014/main" id="{3B2DF3AC-63E6-4353-A534-5BF66725EA53}"/>
                </a:ext>
              </a:extLst>
            </p:cNvPr>
            <p:cNvGrpSpPr>
              <a:grpSpLocks/>
            </p:cNvGrpSpPr>
            <p:nvPr/>
          </p:nvGrpSpPr>
          <p:grpSpPr>
            <a:xfrm rot="3726945">
              <a:off x="4887430" y="3490344"/>
              <a:ext cx="777240" cy="731520"/>
              <a:chOff x="7543799" y="1981195"/>
              <a:chExt cx="2194560" cy="2072718"/>
            </a:xfrm>
            <a:effectLst>
              <a:outerShdw blurRad="63500" sx="102000" sy="102000" algn="ctr" rotWithShape="0">
                <a:prstClr val="black">
                  <a:alpha val="40000"/>
                </a:prstClr>
              </a:outerShdw>
            </a:effectLst>
          </p:grpSpPr>
          <p:sp>
            <p:nvSpPr>
              <p:cNvPr id="44" name="Freeform: Shape 43">
                <a:extLst>
                  <a:ext uri="{FF2B5EF4-FFF2-40B4-BE49-F238E27FC236}">
                    <a16:creationId xmlns:a16="http://schemas.microsoft.com/office/drawing/2014/main" id="{2AF86DA4-A258-42CC-9683-3A7B1359A162}"/>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5" name="Freeform: Shape 44">
                <a:extLst>
                  <a:ext uri="{FF2B5EF4-FFF2-40B4-BE49-F238E27FC236}">
                    <a16:creationId xmlns:a16="http://schemas.microsoft.com/office/drawing/2014/main" id="{8DFDCA54-A16B-450B-B0B1-16F633B81FEC}"/>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62768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3" name="TextBox 52">
              <a:extLst>
                <a:ext uri="{FF2B5EF4-FFF2-40B4-BE49-F238E27FC236}">
                  <a16:creationId xmlns:a16="http://schemas.microsoft.com/office/drawing/2014/main" id="{406761DF-C114-4D01-98AF-A2A18F2BFB20}"/>
                </a:ext>
              </a:extLst>
            </p:cNvPr>
            <p:cNvSpPr txBox="1"/>
            <p:nvPr/>
          </p:nvSpPr>
          <p:spPr>
            <a:xfrm>
              <a:off x="5001068" y="3595611"/>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05</a:t>
              </a:r>
            </a:p>
          </p:txBody>
        </p:sp>
      </p:grpSp>
      <p:grpSp>
        <p:nvGrpSpPr>
          <p:cNvPr id="58" name="Group 57">
            <a:extLst>
              <a:ext uri="{FF2B5EF4-FFF2-40B4-BE49-F238E27FC236}">
                <a16:creationId xmlns:a16="http://schemas.microsoft.com/office/drawing/2014/main" id="{3CF164D8-4E86-4174-8FCC-449C21F3F1D3}"/>
              </a:ext>
            </a:extLst>
          </p:cNvPr>
          <p:cNvGrpSpPr/>
          <p:nvPr/>
        </p:nvGrpSpPr>
        <p:grpSpPr>
          <a:xfrm>
            <a:off x="2743564" y="2380190"/>
            <a:ext cx="731520" cy="777240"/>
            <a:chOff x="4919802" y="2380190"/>
            <a:chExt cx="731520" cy="777240"/>
          </a:xfrm>
        </p:grpSpPr>
        <p:grpSp>
          <p:nvGrpSpPr>
            <p:cNvPr id="37" name="Group 36">
              <a:extLst>
                <a:ext uri="{FF2B5EF4-FFF2-40B4-BE49-F238E27FC236}">
                  <a16:creationId xmlns:a16="http://schemas.microsoft.com/office/drawing/2014/main" id="{D6D6FC91-5248-441D-AF5F-58F1FCD91798}"/>
                </a:ext>
              </a:extLst>
            </p:cNvPr>
            <p:cNvGrpSpPr>
              <a:grpSpLocks/>
            </p:cNvGrpSpPr>
            <p:nvPr/>
          </p:nvGrpSpPr>
          <p:grpSpPr>
            <a:xfrm rot="17818047">
              <a:off x="4896942" y="2403050"/>
              <a:ext cx="777240" cy="731520"/>
              <a:chOff x="7543799" y="1981195"/>
              <a:chExt cx="2194560" cy="2072718"/>
            </a:xfrm>
            <a:effectLst>
              <a:outerShdw blurRad="63500" sx="102000" sy="102000" algn="ctr" rotWithShape="0">
                <a:prstClr val="black">
                  <a:alpha val="40000"/>
                </a:prstClr>
              </a:outerShdw>
            </a:effectLst>
          </p:grpSpPr>
          <p:sp>
            <p:nvSpPr>
              <p:cNvPr id="38" name="Freeform: Shape 37">
                <a:extLst>
                  <a:ext uri="{FF2B5EF4-FFF2-40B4-BE49-F238E27FC236}">
                    <a16:creationId xmlns:a16="http://schemas.microsoft.com/office/drawing/2014/main" id="{02BDA821-709F-4C63-A0AA-F9D42EE54359}"/>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9" name="Freeform: Shape 38">
                <a:extLst>
                  <a:ext uri="{FF2B5EF4-FFF2-40B4-BE49-F238E27FC236}">
                    <a16:creationId xmlns:a16="http://schemas.microsoft.com/office/drawing/2014/main" id="{59E30215-34DA-4181-8964-7D5D7897A0D4}"/>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4" name="TextBox 53">
              <a:extLst>
                <a:ext uri="{FF2B5EF4-FFF2-40B4-BE49-F238E27FC236}">
                  <a16:creationId xmlns:a16="http://schemas.microsoft.com/office/drawing/2014/main" id="{A7CBCE00-2E04-49FF-ABC0-15BCE6C49827}"/>
                </a:ext>
              </a:extLst>
            </p:cNvPr>
            <p:cNvSpPr txBox="1"/>
            <p:nvPr/>
          </p:nvSpPr>
          <p:spPr>
            <a:xfrm>
              <a:off x="4982644" y="2505449"/>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06</a:t>
              </a:r>
            </a:p>
          </p:txBody>
        </p:sp>
      </p:grpSp>
      <p:sp>
        <p:nvSpPr>
          <p:cNvPr id="68" name="Flowchart: Document 67">
            <a:extLst>
              <a:ext uri="{FF2B5EF4-FFF2-40B4-BE49-F238E27FC236}">
                <a16:creationId xmlns:a16="http://schemas.microsoft.com/office/drawing/2014/main" id="{AB8F8551-BF52-457C-B79E-3AA6DA057C61}"/>
              </a:ext>
            </a:extLst>
          </p:cNvPr>
          <p:cNvSpPr/>
          <p:nvPr/>
        </p:nvSpPr>
        <p:spPr>
          <a:xfrm rot="5400000">
            <a:off x="6247631" y="913630"/>
            <a:ext cx="6858000" cy="5030739"/>
          </a:xfrm>
          <a:prstGeom prst="flowChartDocument">
            <a:avLst/>
          </a:prstGeom>
          <a:solidFill>
            <a:schemeClr val="tx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9A227218-5AE0-49F1-A052-054FD56D30B8}"/>
              </a:ext>
            </a:extLst>
          </p:cNvPr>
          <p:cNvSpPr txBox="1"/>
          <p:nvPr/>
        </p:nvSpPr>
        <p:spPr>
          <a:xfrm>
            <a:off x="8512342" y="1695105"/>
            <a:ext cx="3374858" cy="4909036"/>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endParaRPr lang="en-US" sz="1400" dirty="0">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285750" indent="-285750" algn="r">
              <a:buFont typeface="Wingdings" panose="05000000000000000000" pitchFamily="2" charset="2"/>
              <a:buChar char="q"/>
            </a:pPr>
            <a:endParaRPr lang="en-US" sz="1300" dirty="0">
              <a:solidFill>
                <a:schemeClr val="bg1"/>
              </a:solidFill>
              <a:latin typeface="Candara" panose="020E0502030303020204" pitchFamily="34" charset="0"/>
            </a:endParaRPr>
          </a:p>
        </p:txBody>
      </p:sp>
      <p:sp>
        <p:nvSpPr>
          <p:cNvPr id="70" name="TextBox 69">
            <a:extLst>
              <a:ext uri="{FF2B5EF4-FFF2-40B4-BE49-F238E27FC236}">
                <a16:creationId xmlns:a16="http://schemas.microsoft.com/office/drawing/2014/main" id="{1387DF75-C0BA-4902-8223-8203FC007ACF}"/>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77" name="Picture 76">
            <a:hlinkClick r:id="rId2"/>
            <a:extLst>
              <a:ext uri="{FF2B5EF4-FFF2-40B4-BE49-F238E27FC236}">
                <a16:creationId xmlns:a16="http://schemas.microsoft.com/office/drawing/2014/main" id="{A81C7F7D-A4EB-482C-A0CF-C3230E48EF7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10122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right)">
                                      <p:cBhvr>
                                        <p:cTn id="7" dur="500"/>
                                        <p:tgtEl>
                                          <p:spTgt spid="70"/>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68"/>
                                        </p:tgtEl>
                                        <p:attrNameLst>
                                          <p:attrName>style.visibility</p:attrName>
                                        </p:attrNameLst>
                                      </p:cBhvr>
                                      <p:to>
                                        <p:strVal val="visible"/>
                                      </p:to>
                                    </p:set>
                                    <p:animEffect transition="in" filter="wipe(right)">
                                      <p:cBhvr>
                                        <p:cTn id="10" dur="500"/>
                                        <p:tgtEl>
                                          <p:spTgt spid="68"/>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69">
                                            <p:txEl>
                                              <p:pRg st="0" end="0"/>
                                            </p:txEl>
                                          </p:spTgt>
                                        </p:tgtEl>
                                        <p:attrNameLst>
                                          <p:attrName>style.visibility</p:attrName>
                                        </p:attrNameLst>
                                      </p:cBhvr>
                                      <p:to>
                                        <p:strVal val="visible"/>
                                      </p:to>
                                    </p:set>
                                    <p:animEffect transition="in" filter="fade">
                                      <p:cBhvr>
                                        <p:cTn id="14" dur="750"/>
                                        <p:tgtEl>
                                          <p:spTgt spid="69">
                                            <p:txEl>
                                              <p:pRg st="0" end="0"/>
                                            </p:txEl>
                                          </p:spTgt>
                                        </p:tgtEl>
                                      </p:cBhvr>
                                    </p:animEffect>
                                    <p:anim calcmode="lin" valueType="num">
                                      <p:cBhvr>
                                        <p:cTn id="15" dur="750" fill="hold"/>
                                        <p:tgtEl>
                                          <p:spTgt spid="69">
                                            <p:txEl>
                                              <p:pRg st="0" end="0"/>
                                            </p:txEl>
                                          </p:spTgt>
                                        </p:tgtEl>
                                        <p:attrNameLst>
                                          <p:attrName>ppt_x</p:attrName>
                                        </p:attrNameLst>
                                      </p:cBhvr>
                                      <p:tavLst>
                                        <p:tav tm="0">
                                          <p:val>
                                            <p:strVal val="#ppt_x"/>
                                          </p:val>
                                        </p:tav>
                                        <p:tav tm="100000">
                                          <p:val>
                                            <p:strVal val="#ppt_x"/>
                                          </p:val>
                                        </p:tav>
                                      </p:tavLst>
                                    </p:anim>
                                    <p:anim calcmode="lin" valueType="num">
                                      <p:cBhvr>
                                        <p:cTn id="16" dur="750" fill="hold"/>
                                        <p:tgtEl>
                                          <p:spTgt spid="69">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69">
                                            <p:txEl>
                                              <p:pRg st="2" end="2"/>
                                            </p:txEl>
                                          </p:spTgt>
                                        </p:tgtEl>
                                        <p:attrNameLst>
                                          <p:attrName>style.visibility</p:attrName>
                                        </p:attrNameLst>
                                      </p:cBhvr>
                                      <p:to>
                                        <p:strVal val="visible"/>
                                      </p:to>
                                    </p:set>
                                    <p:animEffect transition="in" filter="fade">
                                      <p:cBhvr>
                                        <p:cTn id="20" dur="750"/>
                                        <p:tgtEl>
                                          <p:spTgt spid="69">
                                            <p:txEl>
                                              <p:pRg st="2" end="2"/>
                                            </p:txEl>
                                          </p:spTgt>
                                        </p:tgtEl>
                                      </p:cBhvr>
                                    </p:animEffect>
                                    <p:anim calcmode="lin" valueType="num">
                                      <p:cBhvr>
                                        <p:cTn id="21" dur="750" fill="hold"/>
                                        <p:tgtEl>
                                          <p:spTgt spid="69">
                                            <p:txEl>
                                              <p:pRg st="2" end="2"/>
                                            </p:txEl>
                                          </p:spTgt>
                                        </p:tgtEl>
                                        <p:attrNameLst>
                                          <p:attrName>ppt_x</p:attrName>
                                        </p:attrNameLst>
                                      </p:cBhvr>
                                      <p:tavLst>
                                        <p:tav tm="0">
                                          <p:val>
                                            <p:strVal val="#ppt_x"/>
                                          </p:val>
                                        </p:tav>
                                        <p:tav tm="100000">
                                          <p:val>
                                            <p:strVal val="#ppt_x"/>
                                          </p:val>
                                        </p:tav>
                                      </p:tavLst>
                                    </p:anim>
                                    <p:anim calcmode="lin" valueType="num">
                                      <p:cBhvr>
                                        <p:cTn id="22" dur="750" fill="hold"/>
                                        <p:tgtEl>
                                          <p:spTgt spid="69">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69">
                                            <p:txEl>
                                              <p:pRg st="5" end="5"/>
                                            </p:txEl>
                                          </p:spTgt>
                                        </p:tgtEl>
                                        <p:attrNameLst>
                                          <p:attrName>style.visibility</p:attrName>
                                        </p:attrNameLst>
                                      </p:cBhvr>
                                      <p:to>
                                        <p:strVal val="visible"/>
                                      </p:to>
                                    </p:set>
                                    <p:animEffect transition="in" filter="fade">
                                      <p:cBhvr>
                                        <p:cTn id="26" dur="500"/>
                                        <p:tgtEl>
                                          <p:spTgt spid="69">
                                            <p:txEl>
                                              <p:pRg st="5" end="5"/>
                                            </p:txEl>
                                          </p:spTgt>
                                        </p:tgtEl>
                                      </p:cBhvr>
                                    </p:animEffect>
                                    <p:anim calcmode="lin" valueType="num">
                                      <p:cBhvr>
                                        <p:cTn id="27" dur="500" fill="hold"/>
                                        <p:tgtEl>
                                          <p:spTgt spid="69">
                                            <p:txEl>
                                              <p:pRg st="5" end="5"/>
                                            </p:txEl>
                                          </p:spTgt>
                                        </p:tgtEl>
                                        <p:attrNameLst>
                                          <p:attrName>ppt_x</p:attrName>
                                        </p:attrNameLst>
                                      </p:cBhvr>
                                      <p:tavLst>
                                        <p:tav tm="0">
                                          <p:val>
                                            <p:strVal val="#ppt_x"/>
                                          </p:val>
                                        </p:tav>
                                        <p:tav tm="100000">
                                          <p:val>
                                            <p:strVal val="#ppt_x"/>
                                          </p:val>
                                        </p:tav>
                                      </p:tavLst>
                                    </p:anim>
                                    <p:anim calcmode="lin" valueType="num">
                                      <p:cBhvr>
                                        <p:cTn id="28" dur="500" fill="hold"/>
                                        <p:tgtEl>
                                          <p:spTgt spid="69">
                                            <p:txEl>
                                              <p:pRg st="5" end="5"/>
                                            </p:txEl>
                                          </p:spTgt>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69">
                                            <p:txEl>
                                              <p:pRg st="7" end="7"/>
                                            </p:txEl>
                                          </p:spTgt>
                                        </p:tgtEl>
                                        <p:attrNameLst>
                                          <p:attrName>style.visibility</p:attrName>
                                        </p:attrNameLst>
                                      </p:cBhvr>
                                      <p:to>
                                        <p:strVal val="visible"/>
                                      </p:to>
                                    </p:set>
                                    <p:animEffect transition="in" filter="fade">
                                      <p:cBhvr>
                                        <p:cTn id="32" dur="500"/>
                                        <p:tgtEl>
                                          <p:spTgt spid="69">
                                            <p:txEl>
                                              <p:pRg st="7" end="7"/>
                                            </p:txEl>
                                          </p:spTgt>
                                        </p:tgtEl>
                                      </p:cBhvr>
                                    </p:animEffect>
                                    <p:anim calcmode="lin" valueType="num">
                                      <p:cBhvr>
                                        <p:cTn id="33" dur="500" fill="hold"/>
                                        <p:tgtEl>
                                          <p:spTgt spid="69">
                                            <p:txEl>
                                              <p:pRg st="7" end="7"/>
                                            </p:txEl>
                                          </p:spTgt>
                                        </p:tgtEl>
                                        <p:attrNameLst>
                                          <p:attrName>ppt_x</p:attrName>
                                        </p:attrNameLst>
                                      </p:cBhvr>
                                      <p:tavLst>
                                        <p:tav tm="0">
                                          <p:val>
                                            <p:strVal val="#ppt_x"/>
                                          </p:val>
                                        </p:tav>
                                        <p:tav tm="100000">
                                          <p:val>
                                            <p:strVal val="#ppt_x"/>
                                          </p:val>
                                        </p:tav>
                                      </p:tavLst>
                                    </p:anim>
                                    <p:anim calcmode="lin" valueType="num">
                                      <p:cBhvr>
                                        <p:cTn id="34" dur="500" fill="hold"/>
                                        <p:tgtEl>
                                          <p:spTgt spid="69">
                                            <p:txEl>
                                              <p:pRg st="7" end="7"/>
                                            </p:txEl>
                                          </p:spTgt>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42" presetClass="entr" presetSubtype="0" fill="hold" grpId="0" nodeType="afterEffect">
                                  <p:stCondLst>
                                    <p:cond delay="0"/>
                                  </p:stCondLst>
                                  <p:childTnLst>
                                    <p:set>
                                      <p:cBhvr>
                                        <p:cTn id="37" dur="1" fill="hold">
                                          <p:stCondLst>
                                            <p:cond delay="0"/>
                                          </p:stCondLst>
                                        </p:cTn>
                                        <p:tgtEl>
                                          <p:spTgt spid="69">
                                            <p:txEl>
                                              <p:pRg st="9" end="9"/>
                                            </p:txEl>
                                          </p:spTgt>
                                        </p:tgtEl>
                                        <p:attrNameLst>
                                          <p:attrName>style.visibility</p:attrName>
                                        </p:attrNameLst>
                                      </p:cBhvr>
                                      <p:to>
                                        <p:strVal val="visible"/>
                                      </p:to>
                                    </p:set>
                                    <p:animEffect transition="in" filter="fade">
                                      <p:cBhvr>
                                        <p:cTn id="38" dur="500"/>
                                        <p:tgtEl>
                                          <p:spTgt spid="69">
                                            <p:txEl>
                                              <p:pRg st="9" end="9"/>
                                            </p:txEl>
                                          </p:spTgt>
                                        </p:tgtEl>
                                      </p:cBhvr>
                                    </p:animEffect>
                                    <p:anim calcmode="lin" valueType="num">
                                      <p:cBhvr>
                                        <p:cTn id="39" dur="500" fill="hold"/>
                                        <p:tgtEl>
                                          <p:spTgt spid="69">
                                            <p:txEl>
                                              <p:pRg st="9" end="9"/>
                                            </p:txEl>
                                          </p:spTgt>
                                        </p:tgtEl>
                                        <p:attrNameLst>
                                          <p:attrName>ppt_x</p:attrName>
                                        </p:attrNameLst>
                                      </p:cBhvr>
                                      <p:tavLst>
                                        <p:tav tm="0">
                                          <p:val>
                                            <p:strVal val="#ppt_x"/>
                                          </p:val>
                                        </p:tav>
                                        <p:tav tm="100000">
                                          <p:val>
                                            <p:strVal val="#ppt_x"/>
                                          </p:val>
                                        </p:tav>
                                      </p:tavLst>
                                    </p:anim>
                                    <p:anim calcmode="lin" valueType="num">
                                      <p:cBhvr>
                                        <p:cTn id="40" dur="500" fill="hold"/>
                                        <p:tgtEl>
                                          <p:spTgt spid="69">
                                            <p:txEl>
                                              <p:pRg st="9" end="9"/>
                                            </p:txEl>
                                          </p:spTgt>
                                        </p:tgtEl>
                                        <p:attrNameLst>
                                          <p:attrName>ppt_y</p:attrName>
                                        </p:attrNameLst>
                                      </p:cBhvr>
                                      <p:tavLst>
                                        <p:tav tm="0">
                                          <p:val>
                                            <p:strVal val="#ppt_y+.1"/>
                                          </p:val>
                                        </p:tav>
                                        <p:tav tm="100000">
                                          <p:val>
                                            <p:strVal val="#ppt_y"/>
                                          </p:val>
                                        </p:tav>
                                      </p:tavLst>
                                    </p:anim>
                                  </p:childTnLst>
                                </p:cTn>
                              </p:par>
                            </p:childTnLst>
                          </p:cTn>
                        </p:par>
                        <p:par>
                          <p:cTn id="41" fill="hold">
                            <p:stCondLst>
                              <p:cond delay="3500"/>
                            </p:stCondLst>
                            <p:childTnLst>
                              <p:par>
                                <p:cTn id="42" presetID="42" presetClass="entr" presetSubtype="0" fill="hold" grpId="0" nodeType="afterEffect">
                                  <p:stCondLst>
                                    <p:cond delay="0"/>
                                  </p:stCondLst>
                                  <p:childTnLst>
                                    <p:set>
                                      <p:cBhvr>
                                        <p:cTn id="43" dur="1" fill="hold">
                                          <p:stCondLst>
                                            <p:cond delay="0"/>
                                          </p:stCondLst>
                                        </p:cTn>
                                        <p:tgtEl>
                                          <p:spTgt spid="69">
                                            <p:txEl>
                                              <p:pRg st="11" end="11"/>
                                            </p:txEl>
                                          </p:spTgt>
                                        </p:tgtEl>
                                        <p:attrNameLst>
                                          <p:attrName>style.visibility</p:attrName>
                                        </p:attrNameLst>
                                      </p:cBhvr>
                                      <p:to>
                                        <p:strVal val="visible"/>
                                      </p:to>
                                    </p:set>
                                    <p:animEffect transition="in" filter="fade">
                                      <p:cBhvr>
                                        <p:cTn id="44" dur="500"/>
                                        <p:tgtEl>
                                          <p:spTgt spid="69">
                                            <p:txEl>
                                              <p:pRg st="11" end="11"/>
                                            </p:txEl>
                                          </p:spTgt>
                                        </p:tgtEl>
                                      </p:cBhvr>
                                    </p:animEffect>
                                    <p:anim calcmode="lin" valueType="num">
                                      <p:cBhvr>
                                        <p:cTn id="45" dur="500" fill="hold"/>
                                        <p:tgtEl>
                                          <p:spTgt spid="69">
                                            <p:txEl>
                                              <p:pRg st="11" end="11"/>
                                            </p:txEl>
                                          </p:spTgt>
                                        </p:tgtEl>
                                        <p:attrNameLst>
                                          <p:attrName>ppt_x</p:attrName>
                                        </p:attrNameLst>
                                      </p:cBhvr>
                                      <p:tavLst>
                                        <p:tav tm="0">
                                          <p:val>
                                            <p:strVal val="#ppt_x"/>
                                          </p:val>
                                        </p:tav>
                                        <p:tav tm="100000">
                                          <p:val>
                                            <p:strVal val="#ppt_x"/>
                                          </p:val>
                                        </p:tav>
                                      </p:tavLst>
                                    </p:anim>
                                    <p:anim calcmode="lin" valueType="num">
                                      <p:cBhvr>
                                        <p:cTn id="46" dur="500" fill="hold"/>
                                        <p:tgtEl>
                                          <p:spTgt spid="69">
                                            <p:txEl>
                                              <p:pRg st="11" end="11"/>
                                            </p:txEl>
                                          </p:spTgt>
                                        </p:tgtEl>
                                        <p:attrNameLst>
                                          <p:attrName>ppt_y</p:attrName>
                                        </p:attrNameLst>
                                      </p:cBhvr>
                                      <p:tavLst>
                                        <p:tav tm="0">
                                          <p:val>
                                            <p:strVal val="#ppt_y+.1"/>
                                          </p:val>
                                        </p:tav>
                                        <p:tav tm="100000">
                                          <p:val>
                                            <p:strVal val="#ppt_y"/>
                                          </p:val>
                                        </p:tav>
                                      </p:tavLst>
                                    </p:anim>
                                  </p:childTnLst>
                                </p:cTn>
                              </p:par>
                            </p:childTnLst>
                          </p:cTn>
                        </p:par>
                        <p:par>
                          <p:cTn id="47" fill="hold">
                            <p:stCondLst>
                              <p:cond delay="4000"/>
                            </p:stCondLst>
                            <p:childTnLst>
                              <p:par>
                                <p:cTn id="48" presetID="42" presetClass="entr" presetSubtype="0" fill="hold" grpId="0" nodeType="afterEffect">
                                  <p:stCondLst>
                                    <p:cond delay="0"/>
                                  </p:stCondLst>
                                  <p:childTnLst>
                                    <p:set>
                                      <p:cBhvr>
                                        <p:cTn id="49" dur="1" fill="hold">
                                          <p:stCondLst>
                                            <p:cond delay="0"/>
                                          </p:stCondLst>
                                        </p:cTn>
                                        <p:tgtEl>
                                          <p:spTgt spid="69">
                                            <p:txEl>
                                              <p:pRg st="13" end="13"/>
                                            </p:txEl>
                                          </p:spTgt>
                                        </p:tgtEl>
                                        <p:attrNameLst>
                                          <p:attrName>style.visibility</p:attrName>
                                        </p:attrNameLst>
                                      </p:cBhvr>
                                      <p:to>
                                        <p:strVal val="visible"/>
                                      </p:to>
                                    </p:set>
                                    <p:animEffect transition="in" filter="fade">
                                      <p:cBhvr>
                                        <p:cTn id="50" dur="500"/>
                                        <p:tgtEl>
                                          <p:spTgt spid="69">
                                            <p:txEl>
                                              <p:pRg st="13" end="13"/>
                                            </p:txEl>
                                          </p:spTgt>
                                        </p:tgtEl>
                                      </p:cBhvr>
                                    </p:animEffect>
                                    <p:anim calcmode="lin" valueType="num">
                                      <p:cBhvr>
                                        <p:cTn id="51" dur="500" fill="hold"/>
                                        <p:tgtEl>
                                          <p:spTgt spid="69">
                                            <p:txEl>
                                              <p:pRg st="13" end="13"/>
                                            </p:txEl>
                                          </p:spTgt>
                                        </p:tgtEl>
                                        <p:attrNameLst>
                                          <p:attrName>ppt_x</p:attrName>
                                        </p:attrNameLst>
                                      </p:cBhvr>
                                      <p:tavLst>
                                        <p:tav tm="0">
                                          <p:val>
                                            <p:strVal val="#ppt_x"/>
                                          </p:val>
                                        </p:tav>
                                        <p:tav tm="100000">
                                          <p:val>
                                            <p:strVal val="#ppt_x"/>
                                          </p:val>
                                        </p:tav>
                                      </p:tavLst>
                                    </p:anim>
                                    <p:anim calcmode="lin" valueType="num">
                                      <p:cBhvr>
                                        <p:cTn id="52" dur="500" fill="hold"/>
                                        <p:tgtEl>
                                          <p:spTgt spid="69">
                                            <p:txEl>
                                              <p:pRg st="13" end="13"/>
                                            </p:txEl>
                                          </p:spTgt>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53" presetClass="entr" presetSubtype="16" fill="hold" grpId="0" nodeType="afterEffect">
                                  <p:stCondLst>
                                    <p:cond delay="0"/>
                                  </p:stCondLst>
                                  <p:childTnLst>
                                    <p:set>
                                      <p:cBhvr>
                                        <p:cTn id="55" dur="1" fill="hold">
                                          <p:stCondLst>
                                            <p:cond delay="0"/>
                                          </p:stCondLst>
                                        </p:cTn>
                                        <p:tgtEl>
                                          <p:spTgt spid="28"/>
                                        </p:tgtEl>
                                        <p:attrNameLst>
                                          <p:attrName>style.visibility</p:attrName>
                                        </p:attrNameLst>
                                      </p:cBhvr>
                                      <p:to>
                                        <p:strVal val="visible"/>
                                      </p:to>
                                    </p:set>
                                    <p:anim calcmode="lin" valueType="num">
                                      <p:cBhvr>
                                        <p:cTn id="56" dur="500" fill="hold"/>
                                        <p:tgtEl>
                                          <p:spTgt spid="28"/>
                                        </p:tgtEl>
                                        <p:attrNameLst>
                                          <p:attrName>ppt_w</p:attrName>
                                        </p:attrNameLst>
                                      </p:cBhvr>
                                      <p:tavLst>
                                        <p:tav tm="0">
                                          <p:val>
                                            <p:fltVal val="0"/>
                                          </p:val>
                                        </p:tav>
                                        <p:tav tm="100000">
                                          <p:val>
                                            <p:strVal val="#ppt_w"/>
                                          </p:val>
                                        </p:tav>
                                      </p:tavLst>
                                    </p:anim>
                                    <p:anim calcmode="lin" valueType="num">
                                      <p:cBhvr>
                                        <p:cTn id="57" dur="500" fill="hold"/>
                                        <p:tgtEl>
                                          <p:spTgt spid="28"/>
                                        </p:tgtEl>
                                        <p:attrNameLst>
                                          <p:attrName>ppt_h</p:attrName>
                                        </p:attrNameLst>
                                      </p:cBhvr>
                                      <p:tavLst>
                                        <p:tav tm="0">
                                          <p:val>
                                            <p:fltVal val="0"/>
                                          </p:val>
                                        </p:tav>
                                        <p:tav tm="100000">
                                          <p:val>
                                            <p:strVal val="#ppt_h"/>
                                          </p:val>
                                        </p:tav>
                                      </p:tavLst>
                                    </p:anim>
                                    <p:animEffect transition="in" filter="fade">
                                      <p:cBhvr>
                                        <p:cTn id="58" dur="500"/>
                                        <p:tgtEl>
                                          <p:spTgt spid="28"/>
                                        </p:tgtEl>
                                      </p:cBhvr>
                                    </p:animEffect>
                                  </p:childTnLst>
                                </p:cTn>
                              </p:par>
                            </p:childTnLst>
                          </p:cTn>
                        </p:par>
                        <p:par>
                          <p:cTn id="59" fill="hold">
                            <p:stCondLst>
                              <p:cond delay="5000"/>
                            </p:stCondLst>
                            <p:childTnLst>
                              <p:par>
                                <p:cTn id="60" presetID="42" presetClass="entr" presetSubtype="0"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fade">
                                      <p:cBhvr>
                                        <p:cTn id="62" dur="1000"/>
                                        <p:tgtEl>
                                          <p:spTgt spid="3"/>
                                        </p:tgtEl>
                                      </p:cBhvr>
                                    </p:animEffect>
                                    <p:anim calcmode="lin" valueType="num">
                                      <p:cBhvr>
                                        <p:cTn id="63" dur="1000" fill="hold"/>
                                        <p:tgtEl>
                                          <p:spTgt spid="3"/>
                                        </p:tgtEl>
                                        <p:attrNameLst>
                                          <p:attrName>ppt_x</p:attrName>
                                        </p:attrNameLst>
                                      </p:cBhvr>
                                      <p:tavLst>
                                        <p:tav tm="0">
                                          <p:val>
                                            <p:strVal val="#ppt_x"/>
                                          </p:val>
                                        </p:tav>
                                        <p:tav tm="100000">
                                          <p:val>
                                            <p:strVal val="#ppt_x"/>
                                          </p:val>
                                        </p:tav>
                                      </p:tavLst>
                                    </p:anim>
                                    <p:anim calcmode="lin" valueType="num">
                                      <p:cBhvr>
                                        <p:cTn id="64" dur="1000" fill="hold"/>
                                        <p:tgtEl>
                                          <p:spTgt spid="3"/>
                                        </p:tgtEl>
                                        <p:attrNameLst>
                                          <p:attrName>ppt_y</p:attrName>
                                        </p:attrNameLst>
                                      </p:cBhvr>
                                      <p:tavLst>
                                        <p:tav tm="0">
                                          <p:val>
                                            <p:strVal val="#ppt_y+.1"/>
                                          </p:val>
                                        </p:tav>
                                        <p:tav tm="100000">
                                          <p:val>
                                            <p:strVal val="#ppt_y"/>
                                          </p:val>
                                        </p:tav>
                                      </p:tavLst>
                                    </p:anim>
                                  </p:childTnLst>
                                </p:cTn>
                              </p:par>
                            </p:childTnLst>
                          </p:cTn>
                        </p:par>
                        <p:par>
                          <p:cTn id="65" fill="hold">
                            <p:stCondLst>
                              <p:cond delay="6000"/>
                            </p:stCondLst>
                            <p:childTnLst>
                              <p:par>
                                <p:cTn id="66" presetID="31" presetClass="entr" presetSubtype="0" fill="hold" nodeType="afterEffect">
                                  <p:stCondLst>
                                    <p:cond delay="0"/>
                                  </p:stCondLst>
                                  <p:childTnLst>
                                    <p:set>
                                      <p:cBhvr>
                                        <p:cTn id="67" dur="1" fill="hold">
                                          <p:stCondLst>
                                            <p:cond delay="0"/>
                                          </p:stCondLst>
                                        </p:cTn>
                                        <p:tgtEl>
                                          <p:spTgt spid="71"/>
                                        </p:tgtEl>
                                        <p:attrNameLst>
                                          <p:attrName>style.visibility</p:attrName>
                                        </p:attrNameLst>
                                      </p:cBhvr>
                                      <p:to>
                                        <p:strVal val="visible"/>
                                      </p:to>
                                    </p:set>
                                    <p:anim calcmode="lin" valueType="num">
                                      <p:cBhvr>
                                        <p:cTn id="68" dur="1000" fill="hold"/>
                                        <p:tgtEl>
                                          <p:spTgt spid="71"/>
                                        </p:tgtEl>
                                        <p:attrNameLst>
                                          <p:attrName>ppt_w</p:attrName>
                                        </p:attrNameLst>
                                      </p:cBhvr>
                                      <p:tavLst>
                                        <p:tav tm="0">
                                          <p:val>
                                            <p:fltVal val="0"/>
                                          </p:val>
                                        </p:tav>
                                        <p:tav tm="100000">
                                          <p:val>
                                            <p:strVal val="#ppt_w"/>
                                          </p:val>
                                        </p:tav>
                                      </p:tavLst>
                                    </p:anim>
                                    <p:anim calcmode="lin" valueType="num">
                                      <p:cBhvr>
                                        <p:cTn id="69" dur="1000" fill="hold"/>
                                        <p:tgtEl>
                                          <p:spTgt spid="71"/>
                                        </p:tgtEl>
                                        <p:attrNameLst>
                                          <p:attrName>ppt_h</p:attrName>
                                        </p:attrNameLst>
                                      </p:cBhvr>
                                      <p:tavLst>
                                        <p:tav tm="0">
                                          <p:val>
                                            <p:fltVal val="0"/>
                                          </p:val>
                                        </p:tav>
                                        <p:tav tm="100000">
                                          <p:val>
                                            <p:strVal val="#ppt_h"/>
                                          </p:val>
                                        </p:tav>
                                      </p:tavLst>
                                    </p:anim>
                                    <p:anim calcmode="lin" valueType="num">
                                      <p:cBhvr>
                                        <p:cTn id="70" dur="1000" fill="hold"/>
                                        <p:tgtEl>
                                          <p:spTgt spid="71"/>
                                        </p:tgtEl>
                                        <p:attrNameLst>
                                          <p:attrName>style.rotation</p:attrName>
                                        </p:attrNameLst>
                                      </p:cBhvr>
                                      <p:tavLst>
                                        <p:tav tm="0">
                                          <p:val>
                                            <p:fltVal val="90"/>
                                          </p:val>
                                        </p:tav>
                                        <p:tav tm="100000">
                                          <p:val>
                                            <p:fltVal val="0"/>
                                          </p:val>
                                        </p:tav>
                                      </p:tavLst>
                                    </p:anim>
                                    <p:animEffect transition="in" filter="fade">
                                      <p:cBhvr>
                                        <p:cTn id="71" dur="1000"/>
                                        <p:tgtEl>
                                          <p:spTgt spid="71"/>
                                        </p:tgtEl>
                                      </p:cBhvr>
                                    </p:animEffect>
                                  </p:childTnLst>
                                </p:cTn>
                              </p:par>
                            </p:childTnLst>
                          </p:cTn>
                        </p:par>
                        <p:par>
                          <p:cTn id="72" fill="hold">
                            <p:stCondLst>
                              <p:cond delay="7000"/>
                            </p:stCondLst>
                            <p:childTnLst>
                              <p:par>
                                <p:cTn id="73" presetID="42" presetClass="entr" presetSubtype="0" fill="hold" nodeType="afterEffect">
                                  <p:stCondLst>
                                    <p:cond delay="0"/>
                                  </p:stCondLst>
                                  <p:childTnLst>
                                    <p:set>
                                      <p:cBhvr>
                                        <p:cTn id="74" dur="1" fill="hold">
                                          <p:stCondLst>
                                            <p:cond delay="0"/>
                                          </p:stCondLst>
                                        </p:cTn>
                                        <p:tgtEl>
                                          <p:spTgt spid="4"/>
                                        </p:tgtEl>
                                        <p:attrNameLst>
                                          <p:attrName>style.visibility</p:attrName>
                                        </p:attrNameLst>
                                      </p:cBhvr>
                                      <p:to>
                                        <p:strVal val="visible"/>
                                      </p:to>
                                    </p:set>
                                    <p:animEffect transition="in" filter="fade">
                                      <p:cBhvr>
                                        <p:cTn id="75" dur="1000"/>
                                        <p:tgtEl>
                                          <p:spTgt spid="4"/>
                                        </p:tgtEl>
                                      </p:cBhvr>
                                    </p:animEffect>
                                    <p:anim calcmode="lin" valueType="num">
                                      <p:cBhvr>
                                        <p:cTn id="76" dur="1000" fill="hold"/>
                                        <p:tgtEl>
                                          <p:spTgt spid="4"/>
                                        </p:tgtEl>
                                        <p:attrNameLst>
                                          <p:attrName>ppt_x</p:attrName>
                                        </p:attrNameLst>
                                      </p:cBhvr>
                                      <p:tavLst>
                                        <p:tav tm="0">
                                          <p:val>
                                            <p:strVal val="#ppt_x"/>
                                          </p:val>
                                        </p:tav>
                                        <p:tav tm="100000">
                                          <p:val>
                                            <p:strVal val="#ppt_x"/>
                                          </p:val>
                                        </p:tav>
                                      </p:tavLst>
                                    </p:anim>
                                    <p:anim calcmode="lin" valueType="num">
                                      <p:cBhvr>
                                        <p:cTn id="77" dur="1000" fill="hold"/>
                                        <p:tgtEl>
                                          <p:spTgt spid="4"/>
                                        </p:tgtEl>
                                        <p:attrNameLst>
                                          <p:attrName>ppt_y</p:attrName>
                                        </p:attrNameLst>
                                      </p:cBhvr>
                                      <p:tavLst>
                                        <p:tav tm="0">
                                          <p:val>
                                            <p:strVal val="#ppt_y+.1"/>
                                          </p:val>
                                        </p:tav>
                                        <p:tav tm="100000">
                                          <p:val>
                                            <p:strVal val="#ppt_y"/>
                                          </p:val>
                                        </p:tav>
                                      </p:tavLst>
                                    </p:anim>
                                  </p:childTnLst>
                                </p:cTn>
                              </p:par>
                            </p:childTnLst>
                          </p:cTn>
                        </p:par>
                        <p:par>
                          <p:cTn id="78" fill="hold">
                            <p:stCondLst>
                              <p:cond delay="8000"/>
                            </p:stCondLst>
                            <p:childTnLst>
                              <p:par>
                                <p:cTn id="79" presetID="31" presetClass="entr" presetSubtype="0" fill="hold" nodeType="afterEffect">
                                  <p:stCondLst>
                                    <p:cond delay="0"/>
                                  </p:stCondLst>
                                  <p:childTnLst>
                                    <p:set>
                                      <p:cBhvr>
                                        <p:cTn id="80" dur="1" fill="hold">
                                          <p:stCondLst>
                                            <p:cond delay="0"/>
                                          </p:stCondLst>
                                        </p:cTn>
                                        <p:tgtEl>
                                          <p:spTgt spid="72"/>
                                        </p:tgtEl>
                                        <p:attrNameLst>
                                          <p:attrName>style.visibility</p:attrName>
                                        </p:attrNameLst>
                                      </p:cBhvr>
                                      <p:to>
                                        <p:strVal val="visible"/>
                                      </p:to>
                                    </p:set>
                                    <p:anim calcmode="lin" valueType="num">
                                      <p:cBhvr>
                                        <p:cTn id="81" dur="1000" fill="hold"/>
                                        <p:tgtEl>
                                          <p:spTgt spid="72"/>
                                        </p:tgtEl>
                                        <p:attrNameLst>
                                          <p:attrName>ppt_w</p:attrName>
                                        </p:attrNameLst>
                                      </p:cBhvr>
                                      <p:tavLst>
                                        <p:tav tm="0">
                                          <p:val>
                                            <p:fltVal val="0"/>
                                          </p:val>
                                        </p:tav>
                                        <p:tav tm="100000">
                                          <p:val>
                                            <p:strVal val="#ppt_w"/>
                                          </p:val>
                                        </p:tav>
                                      </p:tavLst>
                                    </p:anim>
                                    <p:anim calcmode="lin" valueType="num">
                                      <p:cBhvr>
                                        <p:cTn id="82" dur="1000" fill="hold"/>
                                        <p:tgtEl>
                                          <p:spTgt spid="72"/>
                                        </p:tgtEl>
                                        <p:attrNameLst>
                                          <p:attrName>ppt_h</p:attrName>
                                        </p:attrNameLst>
                                      </p:cBhvr>
                                      <p:tavLst>
                                        <p:tav tm="0">
                                          <p:val>
                                            <p:fltVal val="0"/>
                                          </p:val>
                                        </p:tav>
                                        <p:tav tm="100000">
                                          <p:val>
                                            <p:strVal val="#ppt_h"/>
                                          </p:val>
                                        </p:tav>
                                      </p:tavLst>
                                    </p:anim>
                                    <p:anim calcmode="lin" valueType="num">
                                      <p:cBhvr>
                                        <p:cTn id="83" dur="1000" fill="hold"/>
                                        <p:tgtEl>
                                          <p:spTgt spid="72"/>
                                        </p:tgtEl>
                                        <p:attrNameLst>
                                          <p:attrName>style.rotation</p:attrName>
                                        </p:attrNameLst>
                                      </p:cBhvr>
                                      <p:tavLst>
                                        <p:tav tm="0">
                                          <p:val>
                                            <p:fltVal val="90"/>
                                          </p:val>
                                        </p:tav>
                                        <p:tav tm="100000">
                                          <p:val>
                                            <p:fltVal val="0"/>
                                          </p:val>
                                        </p:tav>
                                      </p:tavLst>
                                    </p:anim>
                                    <p:animEffect transition="in" filter="fade">
                                      <p:cBhvr>
                                        <p:cTn id="84" dur="1000"/>
                                        <p:tgtEl>
                                          <p:spTgt spid="72"/>
                                        </p:tgtEl>
                                      </p:cBhvr>
                                    </p:animEffect>
                                  </p:childTnLst>
                                </p:cTn>
                              </p:par>
                            </p:childTnLst>
                          </p:cTn>
                        </p:par>
                        <p:par>
                          <p:cTn id="85" fill="hold">
                            <p:stCondLst>
                              <p:cond delay="9000"/>
                            </p:stCondLst>
                            <p:childTnLst>
                              <p:par>
                                <p:cTn id="86" presetID="42" presetClass="entr" presetSubtype="0" fill="hold" nodeType="afterEffect">
                                  <p:stCondLst>
                                    <p:cond delay="0"/>
                                  </p:stCondLst>
                                  <p:childTnLst>
                                    <p:set>
                                      <p:cBhvr>
                                        <p:cTn id="87" dur="1" fill="hold">
                                          <p:stCondLst>
                                            <p:cond delay="0"/>
                                          </p:stCondLst>
                                        </p:cTn>
                                        <p:tgtEl>
                                          <p:spTgt spid="55"/>
                                        </p:tgtEl>
                                        <p:attrNameLst>
                                          <p:attrName>style.visibility</p:attrName>
                                        </p:attrNameLst>
                                      </p:cBhvr>
                                      <p:to>
                                        <p:strVal val="visible"/>
                                      </p:to>
                                    </p:set>
                                    <p:animEffect transition="in" filter="fade">
                                      <p:cBhvr>
                                        <p:cTn id="88" dur="1000"/>
                                        <p:tgtEl>
                                          <p:spTgt spid="55"/>
                                        </p:tgtEl>
                                      </p:cBhvr>
                                    </p:animEffect>
                                    <p:anim calcmode="lin" valueType="num">
                                      <p:cBhvr>
                                        <p:cTn id="89" dur="1000" fill="hold"/>
                                        <p:tgtEl>
                                          <p:spTgt spid="55"/>
                                        </p:tgtEl>
                                        <p:attrNameLst>
                                          <p:attrName>ppt_x</p:attrName>
                                        </p:attrNameLst>
                                      </p:cBhvr>
                                      <p:tavLst>
                                        <p:tav tm="0">
                                          <p:val>
                                            <p:strVal val="#ppt_x"/>
                                          </p:val>
                                        </p:tav>
                                        <p:tav tm="100000">
                                          <p:val>
                                            <p:strVal val="#ppt_x"/>
                                          </p:val>
                                        </p:tav>
                                      </p:tavLst>
                                    </p:anim>
                                    <p:anim calcmode="lin" valueType="num">
                                      <p:cBhvr>
                                        <p:cTn id="90" dur="1000" fill="hold"/>
                                        <p:tgtEl>
                                          <p:spTgt spid="55"/>
                                        </p:tgtEl>
                                        <p:attrNameLst>
                                          <p:attrName>ppt_y</p:attrName>
                                        </p:attrNameLst>
                                      </p:cBhvr>
                                      <p:tavLst>
                                        <p:tav tm="0">
                                          <p:val>
                                            <p:strVal val="#ppt_y+.1"/>
                                          </p:val>
                                        </p:tav>
                                        <p:tav tm="100000">
                                          <p:val>
                                            <p:strVal val="#ppt_y"/>
                                          </p:val>
                                        </p:tav>
                                      </p:tavLst>
                                    </p:anim>
                                  </p:childTnLst>
                                </p:cTn>
                              </p:par>
                            </p:childTnLst>
                          </p:cTn>
                        </p:par>
                        <p:par>
                          <p:cTn id="91" fill="hold">
                            <p:stCondLst>
                              <p:cond delay="10000"/>
                            </p:stCondLst>
                            <p:childTnLst>
                              <p:par>
                                <p:cTn id="92" presetID="31" presetClass="entr" presetSubtype="0" fill="hold" nodeType="afterEffect">
                                  <p:stCondLst>
                                    <p:cond delay="0"/>
                                  </p:stCondLst>
                                  <p:childTnLst>
                                    <p:set>
                                      <p:cBhvr>
                                        <p:cTn id="93" dur="1" fill="hold">
                                          <p:stCondLst>
                                            <p:cond delay="0"/>
                                          </p:stCondLst>
                                        </p:cTn>
                                        <p:tgtEl>
                                          <p:spTgt spid="73"/>
                                        </p:tgtEl>
                                        <p:attrNameLst>
                                          <p:attrName>style.visibility</p:attrName>
                                        </p:attrNameLst>
                                      </p:cBhvr>
                                      <p:to>
                                        <p:strVal val="visible"/>
                                      </p:to>
                                    </p:set>
                                    <p:anim calcmode="lin" valueType="num">
                                      <p:cBhvr>
                                        <p:cTn id="94" dur="1000" fill="hold"/>
                                        <p:tgtEl>
                                          <p:spTgt spid="73"/>
                                        </p:tgtEl>
                                        <p:attrNameLst>
                                          <p:attrName>ppt_w</p:attrName>
                                        </p:attrNameLst>
                                      </p:cBhvr>
                                      <p:tavLst>
                                        <p:tav tm="0">
                                          <p:val>
                                            <p:fltVal val="0"/>
                                          </p:val>
                                        </p:tav>
                                        <p:tav tm="100000">
                                          <p:val>
                                            <p:strVal val="#ppt_w"/>
                                          </p:val>
                                        </p:tav>
                                      </p:tavLst>
                                    </p:anim>
                                    <p:anim calcmode="lin" valueType="num">
                                      <p:cBhvr>
                                        <p:cTn id="95" dur="1000" fill="hold"/>
                                        <p:tgtEl>
                                          <p:spTgt spid="73"/>
                                        </p:tgtEl>
                                        <p:attrNameLst>
                                          <p:attrName>ppt_h</p:attrName>
                                        </p:attrNameLst>
                                      </p:cBhvr>
                                      <p:tavLst>
                                        <p:tav tm="0">
                                          <p:val>
                                            <p:fltVal val="0"/>
                                          </p:val>
                                        </p:tav>
                                        <p:tav tm="100000">
                                          <p:val>
                                            <p:strVal val="#ppt_h"/>
                                          </p:val>
                                        </p:tav>
                                      </p:tavLst>
                                    </p:anim>
                                    <p:anim calcmode="lin" valueType="num">
                                      <p:cBhvr>
                                        <p:cTn id="96" dur="1000" fill="hold"/>
                                        <p:tgtEl>
                                          <p:spTgt spid="73"/>
                                        </p:tgtEl>
                                        <p:attrNameLst>
                                          <p:attrName>style.rotation</p:attrName>
                                        </p:attrNameLst>
                                      </p:cBhvr>
                                      <p:tavLst>
                                        <p:tav tm="0">
                                          <p:val>
                                            <p:fltVal val="90"/>
                                          </p:val>
                                        </p:tav>
                                        <p:tav tm="100000">
                                          <p:val>
                                            <p:fltVal val="0"/>
                                          </p:val>
                                        </p:tav>
                                      </p:tavLst>
                                    </p:anim>
                                    <p:animEffect transition="in" filter="fade">
                                      <p:cBhvr>
                                        <p:cTn id="97" dur="1000"/>
                                        <p:tgtEl>
                                          <p:spTgt spid="73"/>
                                        </p:tgtEl>
                                      </p:cBhvr>
                                    </p:animEffect>
                                  </p:childTnLst>
                                </p:cTn>
                              </p:par>
                            </p:childTnLst>
                          </p:cTn>
                        </p:par>
                        <p:par>
                          <p:cTn id="98" fill="hold">
                            <p:stCondLst>
                              <p:cond delay="11000"/>
                            </p:stCondLst>
                            <p:childTnLst>
                              <p:par>
                                <p:cTn id="99" presetID="42" presetClass="entr" presetSubtype="0" fill="hold" nodeType="afterEffect">
                                  <p:stCondLst>
                                    <p:cond delay="0"/>
                                  </p:stCondLst>
                                  <p:childTnLst>
                                    <p:set>
                                      <p:cBhvr>
                                        <p:cTn id="100" dur="1" fill="hold">
                                          <p:stCondLst>
                                            <p:cond delay="0"/>
                                          </p:stCondLst>
                                        </p:cTn>
                                        <p:tgtEl>
                                          <p:spTgt spid="56"/>
                                        </p:tgtEl>
                                        <p:attrNameLst>
                                          <p:attrName>style.visibility</p:attrName>
                                        </p:attrNameLst>
                                      </p:cBhvr>
                                      <p:to>
                                        <p:strVal val="visible"/>
                                      </p:to>
                                    </p:set>
                                    <p:animEffect transition="in" filter="fade">
                                      <p:cBhvr>
                                        <p:cTn id="101" dur="1000"/>
                                        <p:tgtEl>
                                          <p:spTgt spid="56"/>
                                        </p:tgtEl>
                                      </p:cBhvr>
                                    </p:animEffect>
                                    <p:anim calcmode="lin" valueType="num">
                                      <p:cBhvr>
                                        <p:cTn id="102" dur="1000" fill="hold"/>
                                        <p:tgtEl>
                                          <p:spTgt spid="56"/>
                                        </p:tgtEl>
                                        <p:attrNameLst>
                                          <p:attrName>ppt_x</p:attrName>
                                        </p:attrNameLst>
                                      </p:cBhvr>
                                      <p:tavLst>
                                        <p:tav tm="0">
                                          <p:val>
                                            <p:strVal val="#ppt_x"/>
                                          </p:val>
                                        </p:tav>
                                        <p:tav tm="100000">
                                          <p:val>
                                            <p:strVal val="#ppt_x"/>
                                          </p:val>
                                        </p:tav>
                                      </p:tavLst>
                                    </p:anim>
                                    <p:anim calcmode="lin" valueType="num">
                                      <p:cBhvr>
                                        <p:cTn id="103" dur="1000" fill="hold"/>
                                        <p:tgtEl>
                                          <p:spTgt spid="56"/>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31" presetClass="entr" presetSubtype="0" fill="hold" nodeType="afterEffect">
                                  <p:stCondLst>
                                    <p:cond delay="0"/>
                                  </p:stCondLst>
                                  <p:childTnLst>
                                    <p:set>
                                      <p:cBhvr>
                                        <p:cTn id="106" dur="1" fill="hold">
                                          <p:stCondLst>
                                            <p:cond delay="0"/>
                                          </p:stCondLst>
                                        </p:cTn>
                                        <p:tgtEl>
                                          <p:spTgt spid="74"/>
                                        </p:tgtEl>
                                        <p:attrNameLst>
                                          <p:attrName>style.visibility</p:attrName>
                                        </p:attrNameLst>
                                      </p:cBhvr>
                                      <p:to>
                                        <p:strVal val="visible"/>
                                      </p:to>
                                    </p:set>
                                    <p:anim calcmode="lin" valueType="num">
                                      <p:cBhvr>
                                        <p:cTn id="107" dur="1000" fill="hold"/>
                                        <p:tgtEl>
                                          <p:spTgt spid="74"/>
                                        </p:tgtEl>
                                        <p:attrNameLst>
                                          <p:attrName>ppt_w</p:attrName>
                                        </p:attrNameLst>
                                      </p:cBhvr>
                                      <p:tavLst>
                                        <p:tav tm="0">
                                          <p:val>
                                            <p:fltVal val="0"/>
                                          </p:val>
                                        </p:tav>
                                        <p:tav tm="100000">
                                          <p:val>
                                            <p:strVal val="#ppt_w"/>
                                          </p:val>
                                        </p:tav>
                                      </p:tavLst>
                                    </p:anim>
                                    <p:anim calcmode="lin" valueType="num">
                                      <p:cBhvr>
                                        <p:cTn id="108" dur="1000" fill="hold"/>
                                        <p:tgtEl>
                                          <p:spTgt spid="74"/>
                                        </p:tgtEl>
                                        <p:attrNameLst>
                                          <p:attrName>ppt_h</p:attrName>
                                        </p:attrNameLst>
                                      </p:cBhvr>
                                      <p:tavLst>
                                        <p:tav tm="0">
                                          <p:val>
                                            <p:fltVal val="0"/>
                                          </p:val>
                                        </p:tav>
                                        <p:tav tm="100000">
                                          <p:val>
                                            <p:strVal val="#ppt_h"/>
                                          </p:val>
                                        </p:tav>
                                      </p:tavLst>
                                    </p:anim>
                                    <p:anim calcmode="lin" valueType="num">
                                      <p:cBhvr>
                                        <p:cTn id="109" dur="1000" fill="hold"/>
                                        <p:tgtEl>
                                          <p:spTgt spid="74"/>
                                        </p:tgtEl>
                                        <p:attrNameLst>
                                          <p:attrName>style.rotation</p:attrName>
                                        </p:attrNameLst>
                                      </p:cBhvr>
                                      <p:tavLst>
                                        <p:tav tm="0">
                                          <p:val>
                                            <p:fltVal val="90"/>
                                          </p:val>
                                        </p:tav>
                                        <p:tav tm="100000">
                                          <p:val>
                                            <p:fltVal val="0"/>
                                          </p:val>
                                        </p:tav>
                                      </p:tavLst>
                                    </p:anim>
                                    <p:animEffect transition="in" filter="fade">
                                      <p:cBhvr>
                                        <p:cTn id="110" dur="1000"/>
                                        <p:tgtEl>
                                          <p:spTgt spid="74"/>
                                        </p:tgtEl>
                                      </p:cBhvr>
                                    </p:animEffect>
                                  </p:childTnLst>
                                </p:cTn>
                              </p:par>
                            </p:childTnLst>
                          </p:cTn>
                        </p:par>
                        <p:par>
                          <p:cTn id="111" fill="hold">
                            <p:stCondLst>
                              <p:cond delay="13000"/>
                            </p:stCondLst>
                            <p:childTnLst>
                              <p:par>
                                <p:cTn id="112" presetID="42" presetClass="entr" presetSubtype="0" fill="hold" nodeType="afterEffect">
                                  <p:stCondLst>
                                    <p:cond delay="0"/>
                                  </p:stCondLst>
                                  <p:childTnLst>
                                    <p:set>
                                      <p:cBhvr>
                                        <p:cTn id="113" dur="1" fill="hold">
                                          <p:stCondLst>
                                            <p:cond delay="0"/>
                                          </p:stCondLst>
                                        </p:cTn>
                                        <p:tgtEl>
                                          <p:spTgt spid="57"/>
                                        </p:tgtEl>
                                        <p:attrNameLst>
                                          <p:attrName>style.visibility</p:attrName>
                                        </p:attrNameLst>
                                      </p:cBhvr>
                                      <p:to>
                                        <p:strVal val="visible"/>
                                      </p:to>
                                    </p:set>
                                    <p:animEffect transition="in" filter="fade">
                                      <p:cBhvr>
                                        <p:cTn id="114" dur="1000"/>
                                        <p:tgtEl>
                                          <p:spTgt spid="57"/>
                                        </p:tgtEl>
                                      </p:cBhvr>
                                    </p:animEffect>
                                    <p:anim calcmode="lin" valueType="num">
                                      <p:cBhvr>
                                        <p:cTn id="115" dur="1000" fill="hold"/>
                                        <p:tgtEl>
                                          <p:spTgt spid="57"/>
                                        </p:tgtEl>
                                        <p:attrNameLst>
                                          <p:attrName>ppt_x</p:attrName>
                                        </p:attrNameLst>
                                      </p:cBhvr>
                                      <p:tavLst>
                                        <p:tav tm="0">
                                          <p:val>
                                            <p:strVal val="#ppt_x"/>
                                          </p:val>
                                        </p:tav>
                                        <p:tav tm="100000">
                                          <p:val>
                                            <p:strVal val="#ppt_x"/>
                                          </p:val>
                                        </p:tav>
                                      </p:tavLst>
                                    </p:anim>
                                    <p:anim calcmode="lin" valueType="num">
                                      <p:cBhvr>
                                        <p:cTn id="116" dur="1000" fill="hold"/>
                                        <p:tgtEl>
                                          <p:spTgt spid="57"/>
                                        </p:tgtEl>
                                        <p:attrNameLst>
                                          <p:attrName>ppt_y</p:attrName>
                                        </p:attrNameLst>
                                      </p:cBhvr>
                                      <p:tavLst>
                                        <p:tav tm="0">
                                          <p:val>
                                            <p:strVal val="#ppt_y+.1"/>
                                          </p:val>
                                        </p:tav>
                                        <p:tav tm="100000">
                                          <p:val>
                                            <p:strVal val="#ppt_y"/>
                                          </p:val>
                                        </p:tav>
                                      </p:tavLst>
                                    </p:anim>
                                  </p:childTnLst>
                                </p:cTn>
                              </p:par>
                            </p:childTnLst>
                          </p:cTn>
                        </p:par>
                        <p:par>
                          <p:cTn id="117" fill="hold">
                            <p:stCondLst>
                              <p:cond delay="14000"/>
                            </p:stCondLst>
                            <p:childTnLst>
                              <p:par>
                                <p:cTn id="118" presetID="31" presetClass="entr" presetSubtype="0" fill="hold" nodeType="afterEffect">
                                  <p:stCondLst>
                                    <p:cond delay="0"/>
                                  </p:stCondLst>
                                  <p:childTnLst>
                                    <p:set>
                                      <p:cBhvr>
                                        <p:cTn id="119" dur="1" fill="hold">
                                          <p:stCondLst>
                                            <p:cond delay="0"/>
                                          </p:stCondLst>
                                        </p:cTn>
                                        <p:tgtEl>
                                          <p:spTgt spid="75"/>
                                        </p:tgtEl>
                                        <p:attrNameLst>
                                          <p:attrName>style.visibility</p:attrName>
                                        </p:attrNameLst>
                                      </p:cBhvr>
                                      <p:to>
                                        <p:strVal val="visible"/>
                                      </p:to>
                                    </p:set>
                                    <p:anim calcmode="lin" valueType="num">
                                      <p:cBhvr>
                                        <p:cTn id="120" dur="1000" fill="hold"/>
                                        <p:tgtEl>
                                          <p:spTgt spid="75"/>
                                        </p:tgtEl>
                                        <p:attrNameLst>
                                          <p:attrName>ppt_w</p:attrName>
                                        </p:attrNameLst>
                                      </p:cBhvr>
                                      <p:tavLst>
                                        <p:tav tm="0">
                                          <p:val>
                                            <p:fltVal val="0"/>
                                          </p:val>
                                        </p:tav>
                                        <p:tav tm="100000">
                                          <p:val>
                                            <p:strVal val="#ppt_w"/>
                                          </p:val>
                                        </p:tav>
                                      </p:tavLst>
                                    </p:anim>
                                    <p:anim calcmode="lin" valueType="num">
                                      <p:cBhvr>
                                        <p:cTn id="121" dur="1000" fill="hold"/>
                                        <p:tgtEl>
                                          <p:spTgt spid="75"/>
                                        </p:tgtEl>
                                        <p:attrNameLst>
                                          <p:attrName>ppt_h</p:attrName>
                                        </p:attrNameLst>
                                      </p:cBhvr>
                                      <p:tavLst>
                                        <p:tav tm="0">
                                          <p:val>
                                            <p:fltVal val="0"/>
                                          </p:val>
                                        </p:tav>
                                        <p:tav tm="100000">
                                          <p:val>
                                            <p:strVal val="#ppt_h"/>
                                          </p:val>
                                        </p:tav>
                                      </p:tavLst>
                                    </p:anim>
                                    <p:anim calcmode="lin" valueType="num">
                                      <p:cBhvr>
                                        <p:cTn id="122" dur="1000" fill="hold"/>
                                        <p:tgtEl>
                                          <p:spTgt spid="75"/>
                                        </p:tgtEl>
                                        <p:attrNameLst>
                                          <p:attrName>style.rotation</p:attrName>
                                        </p:attrNameLst>
                                      </p:cBhvr>
                                      <p:tavLst>
                                        <p:tav tm="0">
                                          <p:val>
                                            <p:fltVal val="90"/>
                                          </p:val>
                                        </p:tav>
                                        <p:tav tm="100000">
                                          <p:val>
                                            <p:fltVal val="0"/>
                                          </p:val>
                                        </p:tav>
                                      </p:tavLst>
                                    </p:anim>
                                    <p:animEffect transition="in" filter="fade">
                                      <p:cBhvr>
                                        <p:cTn id="123" dur="1000"/>
                                        <p:tgtEl>
                                          <p:spTgt spid="75"/>
                                        </p:tgtEl>
                                      </p:cBhvr>
                                    </p:animEffect>
                                  </p:childTnLst>
                                </p:cTn>
                              </p:par>
                            </p:childTnLst>
                          </p:cTn>
                        </p:par>
                        <p:par>
                          <p:cTn id="124" fill="hold">
                            <p:stCondLst>
                              <p:cond delay="15000"/>
                            </p:stCondLst>
                            <p:childTnLst>
                              <p:par>
                                <p:cTn id="125" presetID="42" presetClass="entr" presetSubtype="0" fill="hold" nodeType="afterEffect">
                                  <p:stCondLst>
                                    <p:cond delay="0"/>
                                  </p:stCondLst>
                                  <p:childTnLst>
                                    <p:set>
                                      <p:cBhvr>
                                        <p:cTn id="126" dur="1" fill="hold">
                                          <p:stCondLst>
                                            <p:cond delay="0"/>
                                          </p:stCondLst>
                                        </p:cTn>
                                        <p:tgtEl>
                                          <p:spTgt spid="58"/>
                                        </p:tgtEl>
                                        <p:attrNameLst>
                                          <p:attrName>style.visibility</p:attrName>
                                        </p:attrNameLst>
                                      </p:cBhvr>
                                      <p:to>
                                        <p:strVal val="visible"/>
                                      </p:to>
                                    </p:set>
                                    <p:animEffect transition="in" filter="fade">
                                      <p:cBhvr>
                                        <p:cTn id="127" dur="1000"/>
                                        <p:tgtEl>
                                          <p:spTgt spid="58"/>
                                        </p:tgtEl>
                                      </p:cBhvr>
                                    </p:animEffect>
                                    <p:anim calcmode="lin" valueType="num">
                                      <p:cBhvr>
                                        <p:cTn id="128" dur="1000" fill="hold"/>
                                        <p:tgtEl>
                                          <p:spTgt spid="58"/>
                                        </p:tgtEl>
                                        <p:attrNameLst>
                                          <p:attrName>ppt_x</p:attrName>
                                        </p:attrNameLst>
                                      </p:cBhvr>
                                      <p:tavLst>
                                        <p:tav tm="0">
                                          <p:val>
                                            <p:strVal val="#ppt_x"/>
                                          </p:val>
                                        </p:tav>
                                        <p:tav tm="100000">
                                          <p:val>
                                            <p:strVal val="#ppt_x"/>
                                          </p:val>
                                        </p:tav>
                                      </p:tavLst>
                                    </p:anim>
                                    <p:anim calcmode="lin" valueType="num">
                                      <p:cBhvr>
                                        <p:cTn id="129" dur="1000" fill="hold"/>
                                        <p:tgtEl>
                                          <p:spTgt spid="58"/>
                                        </p:tgtEl>
                                        <p:attrNameLst>
                                          <p:attrName>ppt_y</p:attrName>
                                        </p:attrNameLst>
                                      </p:cBhvr>
                                      <p:tavLst>
                                        <p:tav tm="0">
                                          <p:val>
                                            <p:strVal val="#ppt_y+.1"/>
                                          </p:val>
                                        </p:tav>
                                        <p:tav tm="100000">
                                          <p:val>
                                            <p:strVal val="#ppt_y"/>
                                          </p:val>
                                        </p:tav>
                                      </p:tavLst>
                                    </p:anim>
                                  </p:childTnLst>
                                </p:cTn>
                              </p:par>
                            </p:childTnLst>
                          </p:cTn>
                        </p:par>
                        <p:par>
                          <p:cTn id="130" fill="hold">
                            <p:stCondLst>
                              <p:cond delay="16000"/>
                            </p:stCondLst>
                            <p:childTnLst>
                              <p:par>
                                <p:cTn id="131" presetID="31" presetClass="entr" presetSubtype="0" fill="hold" nodeType="afterEffect">
                                  <p:stCondLst>
                                    <p:cond delay="0"/>
                                  </p:stCondLst>
                                  <p:childTnLst>
                                    <p:set>
                                      <p:cBhvr>
                                        <p:cTn id="132" dur="1" fill="hold">
                                          <p:stCondLst>
                                            <p:cond delay="0"/>
                                          </p:stCondLst>
                                        </p:cTn>
                                        <p:tgtEl>
                                          <p:spTgt spid="76"/>
                                        </p:tgtEl>
                                        <p:attrNameLst>
                                          <p:attrName>style.visibility</p:attrName>
                                        </p:attrNameLst>
                                      </p:cBhvr>
                                      <p:to>
                                        <p:strVal val="visible"/>
                                      </p:to>
                                    </p:set>
                                    <p:anim calcmode="lin" valueType="num">
                                      <p:cBhvr>
                                        <p:cTn id="133" dur="1000" fill="hold"/>
                                        <p:tgtEl>
                                          <p:spTgt spid="76"/>
                                        </p:tgtEl>
                                        <p:attrNameLst>
                                          <p:attrName>ppt_w</p:attrName>
                                        </p:attrNameLst>
                                      </p:cBhvr>
                                      <p:tavLst>
                                        <p:tav tm="0">
                                          <p:val>
                                            <p:fltVal val="0"/>
                                          </p:val>
                                        </p:tav>
                                        <p:tav tm="100000">
                                          <p:val>
                                            <p:strVal val="#ppt_w"/>
                                          </p:val>
                                        </p:tav>
                                      </p:tavLst>
                                    </p:anim>
                                    <p:anim calcmode="lin" valueType="num">
                                      <p:cBhvr>
                                        <p:cTn id="134" dur="1000" fill="hold"/>
                                        <p:tgtEl>
                                          <p:spTgt spid="76"/>
                                        </p:tgtEl>
                                        <p:attrNameLst>
                                          <p:attrName>ppt_h</p:attrName>
                                        </p:attrNameLst>
                                      </p:cBhvr>
                                      <p:tavLst>
                                        <p:tav tm="0">
                                          <p:val>
                                            <p:fltVal val="0"/>
                                          </p:val>
                                        </p:tav>
                                        <p:tav tm="100000">
                                          <p:val>
                                            <p:strVal val="#ppt_h"/>
                                          </p:val>
                                        </p:tav>
                                      </p:tavLst>
                                    </p:anim>
                                    <p:anim calcmode="lin" valueType="num">
                                      <p:cBhvr>
                                        <p:cTn id="135" dur="1000" fill="hold"/>
                                        <p:tgtEl>
                                          <p:spTgt spid="76"/>
                                        </p:tgtEl>
                                        <p:attrNameLst>
                                          <p:attrName>style.rotation</p:attrName>
                                        </p:attrNameLst>
                                      </p:cBhvr>
                                      <p:tavLst>
                                        <p:tav tm="0">
                                          <p:val>
                                            <p:fltVal val="90"/>
                                          </p:val>
                                        </p:tav>
                                        <p:tav tm="100000">
                                          <p:val>
                                            <p:fltVal val="0"/>
                                          </p:val>
                                        </p:tav>
                                      </p:tavLst>
                                    </p:anim>
                                    <p:animEffect transition="in" filter="fade">
                                      <p:cBhvr>
                                        <p:cTn id="136" dur="10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68" grpId="0" animBg="1"/>
      <p:bldP spid="69" grpId="0" uiExpand="1" build="p"/>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1746</TotalTime>
  <Words>1491</Words>
  <Application>Microsoft Office PowerPoint</Application>
  <PresentationFormat>Widescreen</PresentationFormat>
  <Paragraphs>92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2019-03-29T17:11:11Z</dcterms:modified>
</cp:coreProperties>
</file>