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EF3425"/>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EF3425"/>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8397B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8397B1"/>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44546B"/>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D6D6D6"/>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D6D6D6"/>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44546B"/>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7C43A3B5-E33B-40E6-B81B-769D6C3FE2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1377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2019-03-29T17:09:16Z</dcterms:modified>
</cp:coreProperties>
</file>