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688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DB20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6F83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2C374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3C1E92CC-593E-49C7-8370-71077F9BA2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1533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2019-03-29T17:07:16Z</dcterms:modified>
</cp:coreProperties>
</file>