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797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4738D"/>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4738D"/>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89A80"/>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9D27"/>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D34132"/>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86868"/>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64267"/>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EF9D27"/>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48235"/>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D34132"/>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chemeClr val="bg2">
                      <a:lumMod val="10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189A80"/>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01600" prst="riblet"/>
                </a:sp3d>
              </p:spPr>
              <p:txBody>
                <a:bodyPr vert="horz" wrap="square" lIns="121920" tIns="60960" rIns="121920" bIns="60960" numCol="1" anchor="t" anchorCtr="0" compatLnSpc="1">
                  <a:prstTxWarp prst="textNoShape">
                    <a:avLst/>
                  </a:prstTxWarp>
                </a:bodyPr>
                <a:lstStyle/>
                <a:p>
                  <a:endParaRPr lang="en-US" sz="240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64267"/>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89A80"/>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4738D"/>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9D27"/>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D34132"/>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86868"/>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686868"/>
            </a:solidFill>
            <a:ln>
              <a:noFill/>
            </a:ln>
            <a:effectLst>
              <a:innerShdw blurRad="127000" dist="50800" dir="18000000">
                <a:prstClr val="black">
                  <a:alpha val="50000"/>
                </a:prstClr>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Picture 93">
            <a:hlinkClick r:id="rId2"/>
            <a:extLst>
              <a:ext uri="{FF2B5EF4-FFF2-40B4-BE49-F238E27FC236}">
                <a16:creationId xmlns:a16="http://schemas.microsoft.com/office/drawing/2014/main" id="{48541628-55ED-4036-AC7B-FBFA00AA3C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5369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2018-02-19T20:44:02Z</dcterms:modified>
</cp:coreProperties>
</file>