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51793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A5A99064-DFC2-42BA-98D2-0919E3D90D92}"/>
              </a:ext>
            </a:extLst>
          </p:cNvPr>
          <p:cNvSpPr>
            <a:spLocks noChangeAspect="1"/>
          </p:cNvSpPr>
          <p:nvPr/>
        </p:nvSpPr>
        <p:spPr>
          <a:xfrm>
            <a:off x="2052141" y="2385787"/>
            <a:ext cx="2831161" cy="2824179"/>
          </a:xfrm>
          <a:custGeom>
            <a:avLst/>
            <a:gdLst>
              <a:gd name="connsiteX0" fmla="*/ 839051 w 2831161"/>
              <a:gd name="connsiteY0" fmla="*/ 0 h 2824179"/>
              <a:gd name="connsiteX1" fmla="*/ 2002546 w 2831161"/>
              <a:gd name="connsiteY1" fmla="*/ 0 h 2824179"/>
              <a:gd name="connsiteX2" fmla="*/ 1859608 w 2831161"/>
              <a:gd name="connsiteY2" fmla="*/ 144339 h 2824179"/>
              <a:gd name="connsiteX3" fmla="*/ 1863712 w 2831161"/>
              <a:gd name="connsiteY3" fmla="*/ 986383 h 2824179"/>
              <a:gd name="connsiteX4" fmla="*/ 2705758 w 2831161"/>
              <a:gd name="connsiteY4" fmla="*/ 982279 h 2824179"/>
              <a:gd name="connsiteX5" fmla="*/ 2831161 w 2831161"/>
              <a:gd name="connsiteY5" fmla="*/ 855648 h 2824179"/>
              <a:gd name="connsiteX6" fmla="*/ 2831161 w 2831161"/>
              <a:gd name="connsiteY6" fmla="*/ 2000023 h 2824179"/>
              <a:gd name="connsiteX7" fmla="*/ 2691970 w 2831161"/>
              <a:gd name="connsiteY7" fmla="*/ 1860041 h 2824179"/>
              <a:gd name="connsiteX8" fmla="*/ 1852557 w 2831161"/>
              <a:gd name="connsiteY8" fmla="*/ 1855032 h 2824179"/>
              <a:gd name="connsiteX9" fmla="*/ 1852810 w 2831161"/>
              <a:gd name="connsiteY9" fmla="*/ 2694460 h 2824179"/>
              <a:gd name="connsiteX10" fmla="*/ 1981796 w 2831161"/>
              <a:gd name="connsiteY10" fmla="*/ 2824179 h 2824179"/>
              <a:gd name="connsiteX11" fmla="*/ 843991 w 2831161"/>
              <a:gd name="connsiteY11" fmla="*/ 2824179 h 2824179"/>
              <a:gd name="connsiteX12" fmla="*/ 980480 w 2831161"/>
              <a:gd name="connsiteY12" fmla="*/ 2688260 h 2824179"/>
              <a:gd name="connsiteX13" fmla="*/ 982240 w 2831161"/>
              <a:gd name="connsiteY13" fmla="*/ 1846207 h 2824179"/>
              <a:gd name="connsiteX14" fmla="*/ 140187 w 2831161"/>
              <a:gd name="connsiteY14" fmla="*/ 1844446 h 2824179"/>
              <a:gd name="connsiteX15" fmla="*/ 0 w 2831161"/>
              <a:gd name="connsiteY15" fmla="*/ 1984048 h 2824179"/>
              <a:gd name="connsiteX16" fmla="*/ 0 w 2831161"/>
              <a:gd name="connsiteY16" fmla="*/ 845049 h 2824179"/>
              <a:gd name="connsiteX17" fmla="*/ 141978 w 2831161"/>
              <a:gd name="connsiteY17" fmla="*/ 985943 h 2824179"/>
              <a:gd name="connsiteX18" fmla="*/ 984027 w 2831161"/>
              <a:gd name="connsiteY18" fmla="*/ 982714 h 2824179"/>
              <a:gd name="connsiteX19" fmla="*/ 980799 w 2831161"/>
              <a:gd name="connsiteY19" fmla="*/ 140666 h 2824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31161" h="2824179">
                <a:moveTo>
                  <a:pt x="839051" y="0"/>
                </a:moveTo>
                <a:lnTo>
                  <a:pt x="2002546" y="0"/>
                </a:lnTo>
                <a:lnTo>
                  <a:pt x="1859608" y="144339"/>
                </a:lnTo>
                <a:lnTo>
                  <a:pt x="1863712" y="986383"/>
                </a:lnTo>
                <a:lnTo>
                  <a:pt x="2705758" y="982279"/>
                </a:lnTo>
                <a:lnTo>
                  <a:pt x="2831161" y="855648"/>
                </a:lnTo>
                <a:lnTo>
                  <a:pt x="2831161" y="2000023"/>
                </a:lnTo>
                <a:lnTo>
                  <a:pt x="2691970" y="1860041"/>
                </a:lnTo>
                <a:lnTo>
                  <a:pt x="1852557" y="1855032"/>
                </a:lnTo>
                <a:lnTo>
                  <a:pt x="1852810" y="2694460"/>
                </a:lnTo>
                <a:lnTo>
                  <a:pt x="1981796" y="2824179"/>
                </a:lnTo>
                <a:lnTo>
                  <a:pt x="843991" y="2824179"/>
                </a:lnTo>
                <a:lnTo>
                  <a:pt x="980480" y="2688260"/>
                </a:lnTo>
                <a:lnTo>
                  <a:pt x="982240" y="1846207"/>
                </a:lnTo>
                <a:lnTo>
                  <a:pt x="140187" y="1844446"/>
                </a:lnTo>
                <a:lnTo>
                  <a:pt x="0" y="1984048"/>
                </a:lnTo>
                <a:lnTo>
                  <a:pt x="0" y="845049"/>
                </a:lnTo>
                <a:lnTo>
                  <a:pt x="141978" y="985943"/>
                </a:lnTo>
                <a:lnTo>
                  <a:pt x="984027" y="982714"/>
                </a:lnTo>
                <a:lnTo>
                  <a:pt x="980799" y="140666"/>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40321E80-68AE-4987-B54E-C0DEAE165F4E}"/>
              </a:ext>
            </a:extLst>
          </p:cNvPr>
          <p:cNvGrpSpPr/>
          <p:nvPr/>
        </p:nvGrpSpPr>
        <p:grpSpPr>
          <a:xfrm>
            <a:off x="4042526" y="1606153"/>
            <a:ext cx="1284847" cy="2052426"/>
            <a:chOff x="4042526" y="1606153"/>
            <a:chExt cx="1284847" cy="2052426"/>
          </a:xfrm>
        </p:grpSpPr>
        <p:sp>
          <p:nvSpPr>
            <p:cNvPr id="26" name="Freeform: Shape 25">
              <a:extLst>
                <a:ext uri="{FF2B5EF4-FFF2-40B4-BE49-F238E27FC236}">
                  <a16:creationId xmlns:a16="http://schemas.microsoft.com/office/drawing/2014/main" id="{94DF5415-7105-4AA1-995A-F601C798678C}"/>
                </a:ext>
              </a:extLst>
            </p:cNvPr>
            <p:cNvSpPr/>
            <p:nvPr/>
          </p:nvSpPr>
          <p:spPr>
            <a:xfrm rot="8083245">
              <a:off x="3611736" y="2036943"/>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solidFill>
              <a:schemeClr val="tx1">
                <a:alpha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6B6C4596-9BCB-4860-8973-5FDF0F9D421F}"/>
                </a:ext>
              </a:extLst>
            </p:cNvPr>
            <p:cNvSpPr>
              <a:spLocks noChangeAspect="1"/>
            </p:cNvSpPr>
            <p:nvPr/>
          </p:nvSpPr>
          <p:spPr>
            <a:xfrm>
              <a:off x="4778733" y="1858697"/>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S</a:t>
              </a:r>
            </a:p>
          </p:txBody>
        </p:sp>
      </p:grpSp>
      <p:grpSp>
        <p:nvGrpSpPr>
          <p:cNvPr id="65" name="Group 64">
            <a:extLst>
              <a:ext uri="{FF2B5EF4-FFF2-40B4-BE49-F238E27FC236}">
                <a16:creationId xmlns:a16="http://schemas.microsoft.com/office/drawing/2014/main" id="{A7C05539-98C2-472A-B016-C4E3E1FE621E}"/>
              </a:ext>
            </a:extLst>
          </p:cNvPr>
          <p:cNvGrpSpPr/>
          <p:nvPr/>
        </p:nvGrpSpPr>
        <p:grpSpPr>
          <a:xfrm>
            <a:off x="4036578" y="3942300"/>
            <a:ext cx="1303509" cy="2052426"/>
            <a:chOff x="4036578" y="3942300"/>
            <a:chExt cx="1303509" cy="2052426"/>
          </a:xfrm>
        </p:grpSpPr>
        <p:sp>
          <p:nvSpPr>
            <p:cNvPr id="28" name="Freeform: Shape 27">
              <a:extLst>
                <a:ext uri="{FF2B5EF4-FFF2-40B4-BE49-F238E27FC236}">
                  <a16:creationId xmlns:a16="http://schemas.microsoft.com/office/drawing/2014/main" id="{6B439B44-65C8-46C9-898E-829815CE01DB}"/>
                </a:ext>
              </a:extLst>
            </p:cNvPr>
            <p:cNvSpPr/>
            <p:nvPr/>
          </p:nvSpPr>
          <p:spPr>
            <a:xfrm rot="13509742">
              <a:off x="3602067" y="4376811"/>
              <a:ext cx="2052426" cy="1183404"/>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solidFill>
              <a:schemeClr val="tx1">
                <a:alpha val="75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8D3C266-B592-489F-8466-9C6A18343175}"/>
                </a:ext>
              </a:extLst>
            </p:cNvPr>
            <p:cNvSpPr>
              <a:spLocks noChangeAspect="1"/>
            </p:cNvSpPr>
            <p:nvPr/>
          </p:nvSpPr>
          <p:spPr>
            <a:xfrm>
              <a:off x="4791447" y="5169754"/>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W</a:t>
              </a:r>
            </a:p>
          </p:txBody>
        </p:sp>
      </p:grpSp>
      <p:grpSp>
        <p:nvGrpSpPr>
          <p:cNvPr id="62" name="Group 61">
            <a:extLst>
              <a:ext uri="{FF2B5EF4-FFF2-40B4-BE49-F238E27FC236}">
                <a16:creationId xmlns:a16="http://schemas.microsoft.com/office/drawing/2014/main" id="{F15DAC3E-8330-4062-92FC-CE7353596DB2}"/>
              </a:ext>
            </a:extLst>
          </p:cNvPr>
          <p:cNvGrpSpPr/>
          <p:nvPr/>
        </p:nvGrpSpPr>
        <p:grpSpPr>
          <a:xfrm>
            <a:off x="1270376" y="4371326"/>
            <a:ext cx="2052426" cy="1347067"/>
            <a:chOff x="1270376" y="4371326"/>
            <a:chExt cx="2052426" cy="1347067"/>
          </a:xfrm>
        </p:grpSpPr>
        <p:sp>
          <p:nvSpPr>
            <p:cNvPr id="27" name="Freeform: Shape 26">
              <a:extLst>
                <a:ext uri="{FF2B5EF4-FFF2-40B4-BE49-F238E27FC236}">
                  <a16:creationId xmlns:a16="http://schemas.microsoft.com/office/drawing/2014/main" id="{90525A01-1077-43E4-8DDB-200CB65C7B05}"/>
                </a:ext>
              </a:extLst>
            </p:cNvPr>
            <p:cNvSpPr/>
            <p:nvPr/>
          </p:nvSpPr>
          <p:spPr>
            <a:xfrm rot="18907189">
              <a:off x="1270376" y="4371326"/>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solidFill>
              <a:schemeClr val="tx1">
                <a:alpha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29C6E7D-2487-450F-B3B9-EEE43D0C9A5D}"/>
                </a:ext>
              </a:extLst>
            </p:cNvPr>
            <p:cNvSpPr>
              <a:spLocks noChangeAspect="1"/>
            </p:cNvSpPr>
            <p:nvPr/>
          </p:nvSpPr>
          <p:spPr>
            <a:xfrm>
              <a:off x="1591782" y="5169753"/>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O</a:t>
              </a:r>
            </a:p>
          </p:txBody>
        </p:sp>
      </p:grpSp>
      <p:grpSp>
        <p:nvGrpSpPr>
          <p:cNvPr id="63" name="Group 62">
            <a:extLst>
              <a:ext uri="{FF2B5EF4-FFF2-40B4-BE49-F238E27FC236}">
                <a16:creationId xmlns:a16="http://schemas.microsoft.com/office/drawing/2014/main" id="{4DF3B1D4-7518-4EC7-A2AA-88A7CF93FA8B}"/>
              </a:ext>
            </a:extLst>
          </p:cNvPr>
          <p:cNvGrpSpPr/>
          <p:nvPr/>
        </p:nvGrpSpPr>
        <p:grpSpPr>
          <a:xfrm>
            <a:off x="1270902" y="1945020"/>
            <a:ext cx="2052426" cy="1285415"/>
            <a:chOff x="1270902" y="1945020"/>
            <a:chExt cx="2052426" cy="1285415"/>
          </a:xfrm>
        </p:grpSpPr>
        <p:sp>
          <p:nvSpPr>
            <p:cNvPr id="25" name="Freeform: Shape 24">
              <a:extLst>
                <a:ext uri="{FF2B5EF4-FFF2-40B4-BE49-F238E27FC236}">
                  <a16:creationId xmlns:a16="http://schemas.microsoft.com/office/drawing/2014/main" id="{63AF88D0-7DE3-42F7-B684-D06256B73201}"/>
                </a:ext>
              </a:extLst>
            </p:cNvPr>
            <p:cNvSpPr/>
            <p:nvPr/>
          </p:nvSpPr>
          <p:spPr>
            <a:xfrm rot="2686822">
              <a:off x="1270902" y="2039589"/>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solidFill>
              <a:schemeClr val="tx1">
                <a:alpha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CE08473B-56E9-4FC7-9DE1-4DF282BB17AB}"/>
                </a:ext>
              </a:extLst>
            </p:cNvPr>
            <p:cNvSpPr>
              <a:spLocks noChangeAspect="1"/>
            </p:cNvSpPr>
            <p:nvPr/>
          </p:nvSpPr>
          <p:spPr>
            <a:xfrm>
              <a:off x="1591782" y="1945020"/>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T</a:t>
              </a:r>
            </a:p>
          </p:txBody>
        </p:sp>
      </p:grpSp>
      <p:grpSp>
        <p:nvGrpSpPr>
          <p:cNvPr id="66" name="Group 65">
            <a:extLst>
              <a:ext uri="{FF2B5EF4-FFF2-40B4-BE49-F238E27FC236}">
                <a16:creationId xmlns:a16="http://schemas.microsoft.com/office/drawing/2014/main" id="{C4A9031F-44A0-4789-A394-B71B7A256E96}"/>
              </a:ext>
            </a:extLst>
          </p:cNvPr>
          <p:cNvGrpSpPr/>
          <p:nvPr/>
        </p:nvGrpSpPr>
        <p:grpSpPr>
          <a:xfrm>
            <a:off x="7142434" y="1608448"/>
            <a:ext cx="4097203" cy="1161974"/>
            <a:chOff x="7142434" y="1608448"/>
            <a:chExt cx="4097203" cy="1161974"/>
          </a:xfrm>
        </p:grpSpPr>
        <p:sp>
          <p:nvSpPr>
            <p:cNvPr id="42" name="TextBox 41">
              <a:extLst>
                <a:ext uri="{FF2B5EF4-FFF2-40B4-BE49-F238E27FC236}">
                  <a16:creationId xmlns:a16="http://schemas.microsoft.com/office/drawing/2014/main" id="{5DF31544-0D14-4DFB-BB20-7C6158EA5681}"/>
                </a:ext>
              </a:extLst>
            </p:cNvPr>
            <p:cNvSpPr txBox="1"/>
            <p:nvPr/>
          </p:nvSpPr>
          <p:spPr>
            <a:xfrm>
              <a:off x="7142434" y="1877870"/>
              <a:ext cx="4097203" cy="892552"/>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TextBox 42">
              <a:extLst>
                <a:ext uri="{FF2B5EF4-FFF2-40B4-BE49-F238E27FC236}">
                  <a16:creationId xmlns:a16="http://schemas.microsoft.com/office/drawing/2014/main" id="{0DC629FD-7EF3-4AE0-9DF1-4ABB55C15702}"/>
                </a:ext>
              </a:extLst>
            </p:cNvPr>
            <p:cNvSpPr txBox="1"/>
            <p:nvPr/>
          </p:nvSpPr>
          <p:spPr>
            <a:xfrm>
              <a:off x="7142434" y="1608448"/>
              <a:ext cx="2834018" cy="33855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STRENGTH</a:t>
              </a:r>
            </a:p>
          </p:txBody>
        </p:sp>
      </p:grpSp>
      <p:grpSp>
        <p:nvGrpSpPr>
          <p:cNvPr id="67" name="Group 66">
            <a:extLst>
              <a:ext uri="{FF2B5EF4-FFF2-40B4-BE49-F238E27FC236}">
                <a16:creationId xmlns:a16="http://schemas.microsoft.com/office/drawing/2014/main" id="{DBF96E57-7C36-42E8-A0C4-5C5F44558107}"/>
              </a:ext>
            </a:extLst>
          </p:cNvPr>
          <p:cNvGrpSpPr/>
          <p:nvPr/>
        </p:nvGrpSpPr>
        <p:grpSpPr>
          <a:xfrm>
            <a:off x="7139103" y="2919797"/>
            <a:ext cx="4097203" cy="1161974"/>
            <a:chOff x="7139103" y="2919797"/>
            <a:chExt cx="4097203" cy="1161974"/>
          </a:xfrm>
        </p:grpSpPr>
        <p:sp>
          <p:nvSpPr>
            <p:cNvPr id="46" name="TextBox 45">
              <a:extLst>
                <a:ext uri="{FF2B5EF4-FFF2-40B4-BE49-F238E27FC236}">
                  <a16:creationId xmlns:a16="http://schemas.microsoft.com/office/drawing/2014/main" id="{B0D439E0-E259-4D2C-8378-FC21F5C81DC7}"/>
                </a:ext>
              </a:extLst>
            </p:cNvPr>
            <p:cNvSpPr txBox="1"/>
            <p:nvPr/>
          </p:nvSpPr>
          <p:spPr>
            <a:xfrm>
              <a:off x="7139103" y="3189219"/>
              <a:ext cx="4097203" cy="892552"/>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7" name="TextBox 46">
              <a:extLst>
                <a:ext uri="{FF2B5EF4-FFF2-40B4-BE49-F238E27FC236}">
                  <a16:creationId xmlns:a16="http://schemas.microsoft.com/office/drawing/2014/main" id="{9D348F67-5D8E-469A-BC27-802F873F177D}"/>
                </a:ext>
              </a:extLst>
            </p:cNvPr>
            <p:cNvSpPr txBox="1"/>
            <p:nvPr/>
          </p:nvSpPr>
          <p:spPr>
            <a:xfrm>
              <a:off x="7139103" y="2919797"/>
              <a:ext cx="2834018" cy="338554"/>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WEAKNESS</a:t>
              </a:r>
            </a:p>
          </p:txBody>
        </p:sp>
      </p:grpSp>
      <p:grpSp>
        <p:nvGrpSpPr>
          <p:cNvPr id="68" name="Group 67">
            <a:extLst>
              <a:ext uri="{FF2B5EF4-FFF2-40B4-BE49-F238E27FC236}">
                <a16:creationId xmlns:a16="http://schemas.microsoft.com/office/drawing/2014/main" id="{0F52CB39-CAB7-47E4-8032-2A16E2A63AE8}"/>
              </a:ext>
            </a:extLst>
          </p:cNvPr>
          <p:cNvGrpSpPr/>
          <p:nvPr/>
        </p:nvGrpSpPr>
        <p:grpSpPr>
          <a:xfrm>
            <a:off x="7139103" y="4225501"/>
            <a:ext cx="4097203" cy="1161974"/>
            <a:chOff x="7139103" y="4225501"/>
            <a:chExt cx="4097203" cy="1161974"/>
          </a:xfrm>
        </p:grpSpPr>
        <p:sp>
          <p:nvSpPr>
            <p:cNvPr id="50" name="TextBox 49">
              <a:extLst>
                <a:ext uri="{FF2B5EF4-FFF2-40B4-BE49-F238E27FC236}">
                  <a16:creationId xmlns:a16="http://schemas.microsoft.com/office/drawing/2014/main" id="{16EED8CF-75E2-4576-8220-5984CA8CC960}"/>
                </a:ext>
              </a:extLst>
            </p:cNvPr>
            <p:cNvSpPr txBox="1"/>
            <p:nvPr/>
          </p:nvSpPr>
          <p:spPr>
            <a:xfrm>
              <a:off x="7139103" y="4494923"/>
              <a:ext cx="4097203" cy="892552"/>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1" name="TextBox 50">
              <a:extLst>
                <a:ext uri="{FF2B5EF4-FFF2-40B4-BE49-F238E27FC236}">
                  <a16:creationId xmlns:a16="http://schemas.microsoft.com/office/drawing/2014/main" id="{B1730A6C-B8D9-4186-9568-1E37B613E713}"/>
                </a:ext>
              </a:extLst>
            </p:cNvPr>
            <p:cNvSpPr txBox="1"/>
            <p:nvPr/>
          </p:nvSpPr>
          <p:spPr>
            <a:xfrm>
              <a:off x="7139103" y="4225501"/>
              <a:ext cx="2834018" cy="338554"/>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OPPORTUNITIES</a:t>
              </a:r>
            </a:p>
          </p:txBody>
        </p:sp>
      </p:grpSp>
      <p:grpSp>
        <p:nvGrpSpPr>
          <p:cNvPr id="69" name="Group 68">
            <a:extLst>
              <a:ext uri="{FF2B5EF4-FFF2-40B4-BE49-F238E27FC236}">
                <a16:creationId xmlns:a16="http://schemas.microsoft.com/office/drawing/2014/main" id="{7271B84B-9F34-4DC1-B4BE-56AEE90040A7}"/>
              </a:ext>
            </a:extLst>
          </p:cNvPr>
          <p:cNvGrpSpPr/>
          <p:nvPr/>
        </p:nvGrpSpPr>
        <p:grpSpPr>
          <a:xfrm>
            <a:off x="7139103" y="5525902"/>
            <a:ext cx="4097203" cy="1161974"/>
            <a:chOff x="7139103" y="5525902"/>
            <a:chExt cx="4097203" cy="1161974"/>
          </a:xfrm>
        </p:grpSpPr>
        <p:sp>
          <p:nvSpPr>
            <p:cNvPr id="54" name="TextBox 53">
              <a:extLst>
                <a:ext uri="{FF2B5EF4-FFF2-40B4-BE49-F238E27FC236}">
                  <a16:creationId xmlns:a16="http://schemas.microsoft.com/office/drawing/2014/main" id="{A11D0C16-6F5B-46F7-9650-26E50B886575}"/>
                </a:ext>
              </a:extLst>
            </p:cNvPr>
            <p:cNvSpPr txBox="1"/>
            <p:nvPr/>
          </p:nvSpPr>
          <p:spPr>
            <a:xfrm>
              <a:off x="7139103" y="5795324"/>
              <a:ext cx="4097203" cy="892552"/>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TextBox 54">
              <a:extLst>
                <a:ext uri="{FF2B5EF4-FFF2-40B4-BE49-F238E27FC236}">
                  <a16:creationId xmlns:a16="http://schemas.microsoft.com/office/drawing/2014/main" id="{6FD57C42-CA7D-41D4-9AED-9220B983477D}"/>
                </a:ext>
              </a:extLst>
            </p:cNvPr>
            <p:cNvSpPr txBox="1"/>
            <p:nvPr/>
          </p:nvSpPr>
          <p:spPr>
            <a:xfrm>
              <a:off x="7139103" y="5525902"/>
              <a:ext cx="2834018" cy="338554"/>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THREAT</a:t>
              </a:r>
            </a:p>
          </p:txBody>
        </p:sp>
      </p:grpSp>
      <p:sp>
        <p:nvSpPr>
          <p:cNvPr id="57" name="TextBox 56">
            <a:extLst>
              <a:ext uri="{FF2B5EF4-FFF2-40B4-BE49-F238E27FC236}">
                <a16:creationId xmlns:a16="http://schemas.microsoft.com/office/drawing/2014/main" id="{5F858AED-3558-4F8B-BC72-4FF59F2CE453}"/>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9261A3B4-7AF8-44D0-A97A-1341A01A1041}"/>
              </a:ext>
            </a:extLst>
          </p:cNvPr>
          <p:cNvGrpSpPr/>
          <p:nvPr/>
        </p:nvGrpSpPr>
        <p:grpSpPr>
          <a:xfrm>
            <a:off x="2042684" y="1132714"/>
            <a:ext cx="2857671" cy="1253072"/>
            <a:chOff x="2042684" y="1132714"/>
            <a:chExt cx="2857671" cy="1253072"/>
          </a:xfrm>
        </p:grpSpPr>
        <p:sp>
          <p:nvSpPr>
            <p:cNvPr id="29" name="Freeform: Shape 28">
              <a:extLst>
                <a:ext uri="{FF2B5EF4-FFF2-40B4-BE49-F238E27FC236}">
                  <a16:creationId xmlns:a16="http://schemas.microsoft.com/office/drawing/2014/main" id="{5DBBBA12-3EC9-4D52-8F73-F4CF09E38086}"/>
                </a:ext>
              </a:extLst>
            </p:cNvPr>
            <p:cNvSpPr/>
            <p:nvPr/>
          </p:nvSpPr>
          <p:spPr>
            <a:xfrm rot="10800000">
              <a:off x="2042684" y="1132714"/>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FF2B2A"/>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227CA639-4503-4D29-AB60-5B5B9500D2A6}"/>
                </a:ext>
              </a:extLst>
            </p:cNvPr>
            <p:cNvSpPr txBox="1"/>
            <p:nvPr/>
          </p:nvSpPr>
          <p:spPr>
            <a:xfrm>
              <a:off x="2587352" y="1257772"/>
              <a:ext cx="1773652" cy="1107996"/>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9" name="Group 58">
            <a:extLst>
              <a:ext uri="{FF2B5EF4-FFF2-40B4-BE49-F238E27FC236}">
                <a16:creationId xmlns:a16="http://schemas.microsoft.com/office/drawing/2014/main" id="{F5DD9D28-A9E4-40E6-9CD8-0ED629174A43}"/>
              </a:ext>
            </a:extLst>
          </p:cNvPr>
          <p:cNvGrpSpPr/>
          <p:nvPr/>
        </p:nvGrpSpPr>
        <p:grpSpPr>
          <a:xfrm>
            <a:off x="4882249" y="2372313"/>
            <a:ext cx="1254124" cy="2857671"/>
            <a:chOff x="4882249" y="2372313"/>
            <a:chExt cx="1254124" cy="2857671"/>
          </a:xfrm>
        </p:grpSpPr>
        <p:sp>
          <p:nvSpPr>
            <p:cNvPr id="30" name="Freeform: Shape 29">
              <a:extLst>
                <a:ext uri="{FF2B5EF4-FFF2-40B4-BE49-F238E27FC236}">
                  <a16:creationId xmlns:a16="http://schemas.microsoft.com/office/drawing/2014/main" id="{7A9FE834-6BDA-4013-9E6E-7BAFB32FCCA6}"/>
                </a:ext>
              </a:extLst>
            </p:cNvPr>
            <p:cNvSpPr/>
            <p:nvPr/>
          </p:nvSpPr>
          <p:spPr>
            <a:xfrm rot="16200000">
              <a:off x="4081001" y="3174613"/>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85C401"/>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D4266A4-E97B-478C-A5AA-D3FA7AAB3CE7}"/>
                </a:ext>
              </a:extLst>
            </p:cNvPr>
            <p:cNvSpPr txBox="1"/>
            <p:nvPr/>
          </p:nvSpPr>
          <p:spPr>
            <a:xfrm>
              <a:off x="4882249" y="3052768"/>
              <a:ext cx="1227085" cy="1615827"/>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0" name="Group 59">
            <a:extLst>
              <a:ext uri="{FF2B5EF4-FFF2-40B4-BE49-F238E27FC236}">
                <a16:creationId xmlns:a16="http://schemas.microsoft.com/office/drawing/2014/main" id="{5473278E-0F45-4034-9D25-543241D323B4}"/>
              </a:ext>
            </a:extLst>
          </p:cNvPr>
          <p:cNvGrpSpPr/>
          <p:nvPr/>
        </p:nvGrpSpPr>
        <p:grpSpPr>
          <a:xfrm>
            <a:off x="2030231" y="5209965"/>
            <a:ext cx="2857671" cy="1253072"/>
            <a:chOff x="2030231" y="5209965"/>
            <a:chExt cx="2857671" cy="1253072"/>
          </a:xfrm>
        </p:grpSpPr>
        <p:sp>
          <p:nvSpPr>
            <p:cNvPr id="31" name="Freeform: Shape 30">
              <a:extLst>
                <a:ext uri="{FF2B5EF4-FFF2-40B4-BE49-F238E27FC236}">
                  <a16:creationId xmlns:a16="http://schemas.microsoft.com/office/drawing/2014/main" id="{A6951742-7B8E-4A1E-83BB-EC0CB9B59FC4}"/>
                </a:ext>
              </a:extLst>
            </p:cNvPr>
            <p:cNvSpPr/>
            <p:nvPr/>
          </p:nvSpPr>
          <p:spPr>
            <a:xfrm>
              <a:off x="2030231" y="5209965"/>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3EB8CD"/>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A9EAC69D-74C0-4298-BC52-4905160C352D}"/>
                </a:ext>
              </a:extLst>
            </p:cNvPr>
            <p:cNvSpPr txBox="1"/>
            <p:nvPr/>
          </p:nvSpPr>
          <p:spPr>
            <a:xfrm>
              <a:off x="2580895" y="5290687"/>
              <a:ext cx="1773652" cy="1107996"/>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1" name="Group 60">
            <a:extLst>
              <a:ext uri="{FF2B5EF4-FFF2-40B4-BE49-F238E27FC236}">
                <a16:creationId xmlns:a16="http://schemas.microsoft.com/office/drawing/2014/main" id="{ECF200C8-ADB7-4B86-B41F-1D7621E552B5}"/>
              </a:ext>
            </a:extLst>
          </p:cNvPr>
          <p:cNvGrpSpPr/>
          <p:nvPr/>
        </p:nvGrpSpPr>
        <p:grpSpPr>
          <a:xfrm>
            <a:off x="794467" y="2372313"/>
            <a:ext cx="1257673" cy="2857671"/>
            <a:chOff x="794467" y="2372313"/>
            <a:chExt cx="1257673" cy="2857671"/>
          </a:xfrm>
        </p:grpSpPr>
        <p:sp>
          <p:nvSpPr>
            <p:cNvPr id="32" name="Freeform: Shape 31">
              <a:extLst>
                <a:ext uri="{FF2B5EF4-FFF2-40B4-BE49-F238E27FC236}">
                  <a16:creationId xmlns:a16="http://schemas.microsoft.com/office/drawing/2014/main" id="{658FF446-CB88-4684-A410-B545683691DD}"/>
                </a:ext>
              </a:extLst>
            </p:cNvPr>
            <p:cNvSpPr/>
            <p:nvPr/>
          </p:nvSpPr>
          <p:spPr>
            <a:xfrm rot="5400000">
              <a:off x="-3232" y="3174613"/>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FFA803"/>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84E2BCD8-3E8F-40D0-9CA4-443F1488FB7F}"/>
                </a:ext>
              </a:extLst>
            </p:cNvPr>
            <p:cNvSpPr txBox="1"/>
            <p:nvPr/>
          </p:nvSpPr>
          <p:spPr>
            <a:xfrm>
              <a:off x="794467" y="3002088"/>
              <a:ext cx="1227085" cy="1615827"/>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44" name="Rounded Rectangle 47">
            <a:extLst>
              <a:ext uri="{FF2B5EF4-FFF2-40B4-BE49-F238E27FC236}">
                <a16:creationId xmlns:a16="http://schemas.microsoft.com/office/drawing/2014/main" id="{F25CB009-DABA-4682-B617-6EE6F3BD7174}"/>
              </a:ext>
            </a:extLst>
          </p:cNvPr>
          <p:cNvSpPr/>
          <p:nvPr/>
        </p:nvSpPr>
        <p:spPr>
          <a:xfrm>
            <a:off x="6904766" y="1707706"/>
            <a:ext cx="98677" cy="640080"/>
          </a:xfrm>
          <a:prstGeom prst="roundRect">
            <a:avLst/>
          </a:pr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48" name="Rounded Rectangle 47">
            <a:extLst>
              <a:ext uri="{FF2B5EF4-FFF2-40B4-BE49-F238E27FC236}">
                <a16:creationId xmlns:a16="http://schemas.microsoft.com/office/drawing/2014/main" id="{25E9073E-7D92-4099-9F7E-08EB8C605D65}"/>
              </a:ext>
            </a:extLst>
          </p:cNvPr>
          <p:cNvSpPr/>
          <p:nvPr/>
        </p:nvSpPr>
        <p:spPr>
          <a:xfrm>
            <a:off x="6901435" y="3019055"/>
            <a:ext cx="98677" cy="640080"/>
          </a:xfrm>
          <a:prstGeom prst="roundRect">
            <a:avLst/>
          </a:pr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52" name="Rounded Rectangle 47">
            <a:extLst>
              <a:ext uri="{FF2B5EF4-FFF2-40B4-BE49-F238E27FC236}">
                <a16:creationId xmlns:a16="http://schemas.microsoft.com/office/drawing/2014/main" id="{AA76BD4C-1559-47E2-946A-17E801DE1F6B}"/>
              </a:ext>
            </a:extLst>
          </p:cNvPr>
          <p:cNvSpPr/>
          <p:nvPr/>
        </p:nvSpPr>
        <p:spPr>
          <a:xfrm>
            <a:off x="6901435" y="4324759"/>
            <a:ext cx="98677" cy="640080"/>
          </a:xfrm>
          <a:prstGeom prst="roundRect">
            <a:avLst/>
          </a:pr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56" name="Rounded Rectangle 47">
            <a:extLst>
              <a:ext uri="{FF2B5EF4-FFF2-40B4-BE49-F238E27FC236}">
                <a16:creationId xmlns:a16="http://schemas.microsoft.com/office/drawing/2014/main" id="{06F87757-6268-47E9-850F-1B8173F62291}"/>
              </a:ext>
            </a:extLst>
          </p:cNvPr>
          <p:cNvSpPr/>
          <p:nvPr/>
        </p:nvSpPr>
        <p:spPr>
          <a:xfrm>
            <a:off x="6901435" y="5625160"/>
            <a:ext cx="98677" cy="640080"/>
          </a:xfrm>
          <a:prstGeom prst="roundRect">
            <a:avLst/>
          </a:pr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pic>
        <p:nvPicPr>
          <p:cNvPr id="45" name="Picture 44">
            <a:hlinkClick r:id="rId3"/>
            <a:extLst>
              <a:ext uri="{FF2B5EF4-FFF2-40B4-BE49-F238E27FC236}">
                <a16:creationId xmlns:a16="http://schemas.microsoft.com/office/drawing/2014/main" id="{020A77BC-B09E-41B6-BDF7-22A87D2D5E3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0302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p:cTn id="11" dur="500" fill="hold"/>
                                        <p:tgtEl>
                                          <p:spTgt spid="24"/>
                                        </p:tgtEl>
                                        <p:attrNameLst>
                                          <p:attrName>ppt_w</p:attrName>
                                        </p:attrNameLst>
                                      </p:cBhvr>
                                      <p:tavLst>
                                        <p:tav tm="0">
                                          <p:val>
                                            <p:fltVal val="0"/>
                                          </p:val>
                                        </p:tav>
                                        <p:tav tm="100000">
                                          <p:val>
                                            <p:strVal val="#ppt_w"/>
                                          </p:val>
                                        </p:tav>
                                      </p:tavLst>
                                    </p:anim>
                                    <p:anim calcmode="lin" valueType="num">
                                      <p:cBhvr>
                                        <p:cTn id="12" dur="500" fill="hold"/>
                                        <p:tgtEl>
                                          <p:spTgt spid="24"/>
                                        </p:tgtEl>
                                        <p:attrNameLst>
                                          <p:attrName>ppt_h</p:attrName>
                                        </p:attrNameLst>
                                      </p:cBhvr>
                                      <p:tavLst>
                                        <p:tav tm="0">
                                          <p:val>
                                            <p:fltVal val="0"/>
                                          </p:val>
                                        </p:tav>
                                        <p:tav tm="100000">
                                          <p:val>
                                            <p:strVal val="#ppt_h"/>
                                          </p:val>
                                        </p:tav>
                                      </p:tavLst>
                                    </p:anim>
                                    <p:animEffect transition="in" filter="fade">
                                      <p:cBhvr>
                                        <p:cTn id="13" dur="500"/>
                                        <p:tgtEl>
                                          <p:spTgt spid="24"/>
                                        </p:tgtEl>
                                      </p:cBhvr>
                                    </p:animEffect>
                                  </p:childTnLst>
                                </p:cTn>
                              </p:par>
                            </p:childTnLst>
                          </p:cTn>
                        </p:par>
                        <p:par>
                          <p:cTn id="14" fill="hold">
                            <p:stCondLst>
                              <p:cond delay="1000"/>
                            </p:stCondLst>
                            <p:childTnLst>
                              <p:par>
                                <p:cTn id="15" presetID="2" presetClass="entr" presetSubtype="3" fill="hold" nodeType="after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additive="base">
                                        <p:cTn id="17" dur="500" fill="hold"/>
                                        <p:tgtEl>
                                          <p:spTgt spid="64"/>
                                        </p:tgtEl>
                                        <p:attrNameLst>
                                          <p:attrName>ppt_x</p:attrName>
                                        </p:attrNameLst>
                                      </p:cBhvr>
                                      <p:tavLst>
                                        <p:tav tm="0">
                                          <p:val>
                                            <p:strVal val="1+#ppt_w/2"/>
                                          </p:val>
                                        </p:tav>
                                        <p:tav tm="100000">
                                          <p:val>
                                            <p:strVal val="#ppt_x"/>
                                          </p:val>
                                        </p:tav>
                                      </p:tavLst>
                                    </p:anim>
                                    <p:anim calcmode="lin" valueType="num">
                                      <p:cBhvr additive="base">
                                        <p:cTn id="18" dur="500" fill="hold"/>
                                        <p:tgtEl>
                                          <p:spTgt spid="64"/>
                                        </p:tgtEl>
                                        <p:attrNameLst>
                                          <p:attrName>ppt_y</p:attrName>
                                        </p:attrNameLst>
                                      </p:cBhvr>
                                      <p:tavLst>
                                        <p:tav tm="0">
                                          <p:val>
                                            <p:strVal val="0-#ppt_h/2"/>
                                          </p:val>
                                        </p:tav>
                                        <p:tav tm="100000">
                                          <p:val>
                                            <p:strVal val="#ppt_y"/>
                                          </p:val>
                                        </p:tav>
                                      </p:tavLst>
                                    </p:anim>
                                  </p:childTnLst>
                                </p:cTn>
                              </p:par>
                              <p:par>
                                <p:cTn id="19" presetID="2" presetClass="entr" presetSubtype="6" fill="hold" nodeType="withEffect">
                                  <p:stCondLst>
                                    <p:cond delay="0"/>
                                  </p:stCondLst>
                                  <p:childTnLst>
                                    <p:set>
                                      <p:cBhvr>
                                        <p:cTn id="20" dur="1" fill="hold">
                                          <p:stCondLst>
                                            <p:cond delay="0"/>
                                          </p:stCondLst>
                                        </p:cTn>
                                        <p:tgtEl>
                                          <p:spTgt spid="65"/>
                                        </p:tgtEl>
                                        <p:attrNameLst>
                                          <p:attrName>style.visibility</p:attrName>
                                        </p:attrNameLst>
                                      </p:cBhvr>
                                      <p:to>
                                        <p:strVal val="visible"/>
                                      </p:to>
                                    </p:set>
                                    <p:anim calcmode="lin" valueType="num">
                                      <p:cBhvr additive="base">
                                        <p:cTn id="21" dur="500" fill="hold"/>
                                        <p:tgtEl>
                                          <p:spTgt spid="65"/>
                                        </p:tgtEl>
                                        <p:attrNameLst>
                                          <p:attrName>ppt_x</p:attrName>
                                        </p:attrNameLst>
                                      </p:cBhvr>
                                      <p:tavLst>
                                        <p:tav tm="0">
                                          <p:val>
                                            <p:strVal val="1+#ppt_w/2"/>
                                          </p:val>
                                        </p:tav>
                                        <p:tav tm="100000">
                                          <p:val>
                                            <p:strVal val="#ppt_x"/>
                                          </p:val>
                                        </p:tav>
                                      </p:tavLst>
                                    </p:anim>
                                    <p:anim calcmode="lin" valueType="num">
                                      <p:cBhvr additive="base">
                                        <p:cTn id="22" dur="500" fill="hold"/>
                                        <p:tgtEl>
                                          <p:spTgt spid="65"/>
                                        </p:tgtEl>
                                        <p:attrNameLst>
                                          <p:attrName>ppt_y</p:attrName>
                                        </p:attrNameLst>
                                      </p:cBhvr>
                                      <p:tavLst>
                                        <p:tav tm="0">
                                          <p:val>
                                            <p:strVal val="1+#ppt_h/2"/>
                                          </p:val>
                                        </p:tav>
                                        <p:tav tm="100000">
                                          <p:val>
                                            <p:strVal val="#ppt_y"/>
                                          </p:val>
                                        </p:tav>
                                      </p:tavLst>
                                    </p:anim>
                                  </p:childTnLst>
                                </p:cTn>
                              </p:par>
                              <p:par>
                                <p:cTn id="23" presetID="2" presetClass="entr" presetSubtype="12" fill="hold" nodeType="withEffect">
                                  <p:stCondLst>
                                    <p:cond delay="0"/>
                                  </p:stCondLst>
                                  <p:childTnLst>
                                    <p:set>
                                      <p:cBhvr>
                                        <p:cTn id="24" dur="1" fill="hold">
                                          <p:stCondLst>
                                            <p:cond delay="0"/>
                                          </p:stCondLst>
                                        </p:cTn>
                                        <p:tgtEl>
                                          <p:spTgt spid="62"/>
                                        </p:tgtEl>
                                        <p:attrNameLst>
                                          <p:attrName>style.visibility</p:attrName>
                                        </p:attrNameLst>
                                      </p:cBhvr>
                                      <p:to>
                                        <p:strVal val="visible"/>
                                      </p:to>
                                    </p:set>
                                    <p:anim calcmode="lin" valueType="num">
                                      <p:cBhvr additive="base">
                                        <p:cTn id="25" dur="500" fill="hold"/>
                                        <p:tgtEl>
                                          <p:spTgt spid="62"/>
                                        </p:tgtEl>
                                        <p:attrNameLst>
                                          <p:attrName>ppt_x</p:attrName>
                                        </p:attrNameLst>
                                      </p:cBhvr>
                                      <p:tavLst>
                                        <p:tav tm="0">
                                          <p:val>
                                            <p:strVal val="0-#ppt_w/2"/>
                                          </p:val>
                                        </p:tav>
                                        <p:tav tm="100000">
                                          <p:val>
                                            <p:strVal val="#ppt_x"/>
                                          </p:val>
                                        </p:tav>
                                      </p:tavLst>
                                    </p:anim>
                                    <p:anim calcmode="lin" valueType="num">
                                      <p:cBhvr additive="base">
                                        <p:cTn id="26" dur="500" fill="hold"/>
                                        <p:tgtEl>
                                          <p:spTgt spid="62"/>
                                        </p:tgtEl>
                                        <p:attrNameLst>
                                          <p:attrName>ppt_y</p:attrName>
                                        </p:attrNameLst>
                                      </p:cBhvr>
                                      <p:tavLst>
                                        <p:tav tm="0">
                                          <p:val>
                                            <p:strVal val="1+#ppt_h/2"/>
                                          </p:val>
                                        </p:tav>
                                        <p:tav tm="100000">
                                          <p:val>
                                            <p:strVal val="#ppt_y"/>
                                          </p:val>
                                        </p:tav>
                                      </p:tavLst>
                                    </p:anim>
                                  </p:childTnLst>
                                </p:cTn>
                              </p:par>
                              <p:par>
                                <p:cTn id="27" presetID="2" presetClass="entr" presetSubtype="9"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 calcmode="lin" valueType="num">
                                      <p:cBhvr additive="base">
                                        <p:cTn id="29" dur="500" fill="hold"/>
                                        <p:tgtEl>
                                          <p:spTgt spid="63"/>
                                        </p:tgtEl>
                                        <p:attrNameLst>
                                          <p:attrName>ppt_x</p:attrName>
                                        </p:attrNameLst>
                                      </p:cBhvr>
                                      <p:tavLst>
                                        <p:tav tm="0">
                                          <p:val>
                                            <p:strVal val="0-#ppt_w/2"/>
                                          </p:val>
                                        </p:tav>
                                        <p:tav tm="100000">
                                          <p:val>
                                            <p:strVal val="#ppt_x"/>
                                          </p:val>
                                        </p:tav>
                                      </p:tavLst>
                                    </p:anim>
                                    <p:anim calcmode="lin" valueType="num">
                                      <p:cBhvr additive="base">
                                        <p:cTn id="30" dur="500" fill="hold"/>
                                        <p:tgtEl>
                                          <p:spTgt spid="63"/>
                                        </p:tgtEl>
                                        <p:attrNameLst>
                                          <p:attrName>ppt_y</p:attrName>
                                        </p:attrNameLst>
                                      </p:cBhvr>
                                      <p:tavLst>
                                        <p:tav tm="0">
                                          <p:val>
                                            <p:strVal val="0-#ppt_h/2"/>
                                          </p:val>
                                        </p:tav>
                                        <p:tav tm="100000">
                                          <p:val>
                                            <p:strVal val="#ppt_y"/>
                                          </p:val>
                                        </p:tav>
                                      </p:tavLst>
                                    </p:anim>
                                  </p:childTnLst>
                                </p:cTn>
                              </p:par>
                            </p:childTnLst>
                          </p:cTn>
                        </p:par>
                        <p:par>
                          <p:cTn id="31" fill="hold">
                            <p:stCondLst>
                              <p:cond delay="1500"/>
                            </p:stCondLst>
                            <p:childTnLst>
                              <p:par>
                                <p:cTn id="32" presetID="47" presetClass="entr" presetSubtype="0" fill="hold" nodeType="after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fade">
                                      <p:cBhvr>
                                        <p:cTn id="34" dur="1000"/>
                                        <p:tgtEl>
                                          <p:spTgt spid="58"/>
                                        </p:tgtEl>
                                      </p:cBhvr>
                                    </p:animEffect>
                                    <p:anim calcmode="lin" valueType="num">
                                      <p:cBhvr>
                                        <p:cTn id="35" dur="1000" fill="hold"/>
                                        <p:tgtEl>
                                          <p:spTgt spid="58"/>
                                        </p:tgtEl>
                                        <p:attrNameLst>
                                          <p:attrName>ppt_x</p:attrName>
                                        </p:attrNameLst>
                                      </p:cBhvr>
                                      <p:tavLst>
                                        <p:tav tm="0">
                                          <p:val>
                                            <p:strVal val="#ppt_x"/>
                                          </p:val>
                                        </p:tav>
                                        <p:tav tm="100000">
                                          <p:val>
                                            <p:strVal val="#ppt_x"/>
                                          </p:val>
                                        </p:tav>
                                      </p:tavLst>
                                    </p:anim>
                                    <p:anim calcmode="lin" valueType="num">
                                      <p:cBhvr>
                                        <p:cTn id="36" dur="1000" fill="hold"/>
                                        <p:tgtEl>
                                          <p:spTgt spid="58"/>
                                        </p:tgtEl>
                                        <p:attrNameLst>
                                          <p:attrName>ppt_y</p:attrName>
                                        </p:attrNameLst>
                                      </p:cBhvr>
                                      <p:tavLst>
                                        <p:tav tm="0">
                                          <p:val>
                                            <p:strVal val="#ppt_y-.1"/>
                                          </p:val>
                                        </p:tav>
                                        <p:tav tm="100000">
                                          <p:val>
                                            <p:strVal val="#ppt_y"/>
                                          </p:val>
                                        </p:tav>
                                      </p:tavLst>
                                    </p:anim>
                                  </p:childTnLst>
                                </p:cTn>
                              </p:par>
                            </p:childTnLst>
                          </p:cTn>
                        </p:par>
                        <p:par>
                          <p:cTn id="37" fill="hold">
                            <p:stCondLst>
                              <p:cond delay="2500"/>
                            </p:stCondLst>
                            <p:childTnLst>
                              <p:par>
                                <p:cTn id="38" presetID="2" presetClass="entr" presetSubtype="4"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 calcmode="lin" valueType="num">
                                      <p:cBhvr additive="base">
                                        <p:cTn id="40" dur="500" fill="hold"/>
                                        <p:tgtEl>
                                          <p:spTgt spid="44"/>
                                        </p:tgtEl>
                                        <p:attrNameLst>
                                          <p:attrName>ppt_x</p:attrName>
                                        </p:attrNameLst>
                                      </p:cBhvr>
                                      <p:tavLst>
                                        <p:tav tm="0">
                                          <p:val>
                                            <p:strVal val="#ppt_x"/>
                                          </p:val>
                                        </p:tav>
                                        <p:tav tm="100000">
                                          <p:val>
                                            <p:strVal val="#ppt_x"/>
                                          </p:val>
                                        </p:tav>
                                      </p:tavLst>
                                    </p:anim>
                                    <p:anim calcmode="lin" valueType="num">
                                      <p:cBhvr additive="base">
                                        <p:cTn id="41" dur="500" fill="hold"/>
                                        <p:tgtEl>
                                          <p:spTgt spid="44"/>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2" presetClass="entr" presetSubtype="8" fill="hold" nodeType="afterEffect">
                                  <p:stCondLst>
                                    <p:cond delay="0"/>
                                  </p:stCondLst>
                                  <p:childTnLst>
                                    <p:set>
                                      <p:cBhvr>
                                        <p:cTn id="44" dur="1" fill="hold">
                                          <p:stCondLst>
                                            <p:cond delay="0"/>
                                          </p:stCondLst>
                                        </p:cTn>
                                        <p:tgtEl>
                                          <p:spTgt spid="66"/>
                                        </p:tgtEl>
                                        <p:attrNameLst>
                                          <p:attrName>style.visibility</p:attrName>
                                        </p:attrNameLst>
                                      </p:cBhvr>
                                      <p:to>
                                        <p:strVal val="visible"/>
                                      </p:to>
                                    </p:set>
                                    <p:animEffect transition="in" filter="wipe(left)">
                                      <p:cBhvr>
                                        <p:cTn id="45" dur="500"/>
                                        <p:tgtEl>
                                          <p:spTgt spid="66"/>
                                        </p:tgtEl>
                                      </p:cBhvr>
                                    </p:animEffect>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59"/>
                                        </p:tgtEl>
                                        <p:attrNameLst>
                                          <p:attrName>style.visibility</p:attrName>
                                        </p:attrNameLst>
                                      </p:cBhvr>
                                      <p:to>
                                        <p:strVal val="visible"/>
                                      </p:to>
                                    </p:set>
                                    <p:animEffect transition="in" filter="fade">
                                      <p:cBhvr>
                                        <p:cTn id="49" dur="1000"/>
                                        <p:tgtEl>
                                          <p:spTgt spid="59"/>
                                        </p:tgtEl>
                                      </p:cBhvr>
                                    </p:animEffect>
                                    <p:anim calcmode="lin" valueType="num">
                                      <p:cBhvr>
                                        <p:cTn id="50" dur="1000" fill="hold"/>
                                        <p:tgtEl>
                                          <p:spTgt spid="59"/>
                                        </p:tgtEl>
                                        <p:attrNameLst>
                                          <p:attrName>ppt_x</p:attrName>
                                        </p:attrNameLst>
                                      </p:cBhvr>
                                      <p:tavLst>
                                        <p:tav tm="0">
                                          <p:val>
                                            <p:strVal val="#ppt_x"/>
                                          </p:val>
                                        </p:tav>
                                        <p:tav tm="100000">
                                          <p:val>
                                            <p:strVal val="#ppt_x"/>
                                          </p:val>
                                        </p:tav>
                                      </p:tavLst>
                                    </p:anim>
                                    <p:anim calcmode="lin" valueType="num">
                                      <p:cBhvr>
                                        <p:cTn id="51" dur="1000" fill="hold"/>
                                        <p:tgtEl>
                                          <p:spTgt spid="59"/>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2" presetClass="entr" presetSubtype="4" fill="hold" grpId="0" nodeType="afterEffect">
                                  <p:stCondLst>
                                    <p:cond delay="0"/>
                                  </p:stCondLst>
                                  <p:childTnLst>
                                    <p:set>
                                      <p:cBhvr>
                                        <p:cTn id="54" dur="1" fill="hold">
                                          <p:stCondLst>
                                            <p:cond delay="0"/>
                                          </p:stCondLst>
                                        </p:cTn>
                                        <p:tgtEl>
                                          <p:spTgt spid="48"/>
                                        </p:tgtEl>
                                        <p:attrNameLst>
                                          <p:attrName>style.visibility</p:attrName>
                                        </p:attrNameLst>
                                      </p:cBhvr>
                                      <p:to>
                                        <p:strVal val="visible"/>
                                      </p:to>
                                    </p:set>
                                    <p:anim calcmode="lin" valueType="num">
                                      <p:cBhvr additive="base">
                                        <p:cTn id="55" dur="500" fill="hold"/>
                                        <p:tgtEl>
                                          <p:spTgt spid="48"/>
                                        </p:tgtEl>
                                        <p:attrNameLst>
                                          <p:attrName>ppt_x</p:attrName>
                                        </p:attrNameLst>
                                      </p:cBhvr>
                                      <p:tavLst>
                                        <p:tav tm="0">
                                          <p:val>
                                            <p:strVal val="#ppt_x"/>
                                          </p:val>
                                        </p:tav>
                                        <p:tav tm="100000">
                                          <p:val>
                                            <p:strVal val="#ppt_x"/>
                                          </p:val>
                                        </p:tav>
                                      </p:tavLst>
                                    </p:anim>
                                    <p:anim calcmode="lin" valueType="num">
                                      <p:cBhvr additive="base">
                                        <p:cTn id="56" dur="500" fill="hold"/>
                                        <p:tgtEl>
                                          <p:spTgt spid="48"/>
                                        </p:tgtEl>
                                        <p:attrNameLst>
                                          <p:attrName>ppt_y</p:attrName>
                                        </p:attrNameLst>
                                      </p:cBhvr>
                                      <p:tavLst>
                                        <p:tav tm="0">
                                          <p:val>
                                            <p:strVal val="1+#ppt_h/2"/>
                                          </p:val>
                                        </p:tav>
                                        <p:tav tm="100000">
                                          <p:val>
                                            <p:strVal val="#ppt_y"/>
                                          </p:val>
                                        </p:tav>
                                      </p:tavLst>
                                    </p:anim>
                                  </p:childTnLst>
                                </p:cTn>
                              </p:par>
                            </p:childTnLst>
                          </p:cTn>
                        </p:par>
                        <p:par>
                          <p:cTn id="57" fill="hold">
                            <p:stCondLst>
                              <p:cond delay="5000"/>
                            </p:stCondLst>
                            <p:childTnLst>
                              <p:par>
                                <p:cTn id="58" presetID="22" presetClass="entr" presetSubtype="8" fill="hold" nodeType="afterEffect">
                                  <p:stCondLst>
                                    <p:cond delay="0"/>
                                  </p:stCondLst>
                                  <p:childTnLst>
                                    <p:set>
                                      <p:cBhvr>
                                        <p:cTn id="59" dur="1" fill="hold">
                                          <p:stCondLst>
                                            <p:cond delay="0"/>
                                          </p:stCondLst>
                                        </p:cTn>
                                        <p:tgtEl>
                                          <p:spTgt spid="67"/>
                                        </p:tgtEl>
                                        <p:attrNameLst>
                                          <p:attrName>style.visibility</p:attrName>
                                        </p:attrNameLst>
                                      </p:cBhvr>
                                      <p:to>
                                        <p:strVal val="visible"/>
                                      </p:to>
                                    </p:set>
                                    <p:animEffect transition="in" filter="wipe(left)">
                                      <p:cBhvr>
                                        <p:cTn id="60" dur="500"/>
                                        <p:tgtEl>
                                          <p:spTgt spid="67"/>
                                        </p:tgtEl>
                                      </p:cBhvr>
                                    </p:animEffect>
                                  </p:childTnLst>
                                </p:cTn>
                              </p:par>
                            </p:childTnLst>
                          </p:cTn>
                        </p:par>
                        <p:par>
                          <p:cTn id="61" fill="hold">
                            <p:stCondLst>
                              <p:cond delay="5500"/>
                            </p:stCondLst>
                            <p:childTnLst>
                              <p:par>
                                <p:cTn id="62" presetID="42" presetClass="entr" presetSubtype="0" fill="hold" nodeType="after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fade">
                                      <p:cBhvr>
                                        <p:cTn id="64" dur="1000"/>
                                        <p:tgtEl>
                                          <p:spTgt spid="60"/>
                                        </p:tgtEl>
                                      </p:cBhvr>
                                    </p:animEffect>
                                    <p:anim calcmode="lin" valueType="num">
                                      <p:cBhvr>
                                        <p:cTn id="65" dur="1000" fill="hold"/>
                                        <p:tgtEl>
                                          <p:spTgt spid="60"/>
                                        </p:tgtEl>
                                        <p:attrNameLst>
                                          <p:attrName>ppt_x</p:attrName>
                                        </p:attrNameLst>
                                      </p:cBhvr>
                                      <p:tavLst>
                                        <p:tav tm="0">
                                          <p:val>
                                            <p:strVal val="#ppt_x"/>
                                          </p:val>
                                        </p:tav>
                                        <p:tav tm="100000">
                                          <p:val>
                                            <p:strVal val="#ppt_x"/>
                                          </p:val>
                                        </p:tav>
                                      </p:tavLst>
                                    </p:anim>
                                    <p:anim calcmode="lin" valueType="num">
                                      <p:cBhvr>
                                        <p:cTn id="66" dur="1000" fill="hold"/>
                                        <p:tgtEl>
                                          <p:spTgt spid="60"/>
                                        </p:tgtEl>
                                        <p:attrNameLst>
                                          <p:attrName>ppt_y</p:attrName>
                                        </p:attrNameLst>
                                      </p:cBhvr>
                                      <p:tavLst>
                                        <p:tav tm="0">
                                          <p:val>
                                            <p:strVal val="#ppt_y+.1"/>
                                          </p:val>
                                        </p:tav>
                                        <p:tav tm="100000">
                                          <p:val>
                                            <p:strVal val="#ppt_y"/>
                                          </p:val>
                                        </p:tav>
                                      </p:tavLst>
                                    </p:anim>
                                  </p:childTnLst>
                                </p:cTn>
                              </p:par>
                            </p:childTnLst>
                          </p:cTn>
                        </p:par>
                        <p:par>
                          <p:cTn id="67" fill="hold">
                            <p:stCondLst>
                              <p:cond delay="6500"/>
                            </p:stCondLst>
                            <p:childTnLst>
                              <p:par>
                                <p:cTn id="68" presetID="2" presetClass="entr" presetSubtype="4" fill="hold" grpId="0" nodeType="afterEffect">
                                  <p:stCondLst>
                                    <p:cond delay="0"/>
                                  </p:stCondLst>
                                  <p:childTnLst>
                                    <p:set>
                                      <p:cBhvr>
                                        <p:cTn id="69" dur="1" fill="hold">
                                          <p:stCondLst>
                                            <p:cond delay="0"/>
                                          </p:stCondLst>
                                        </p:cTn>
                                        <p:tgtEl>
                                          <p:spTgt spid="52"/>
                                        </p:tgtEl>
                                        <p:attrNameLst>
                                          <p:attrName>style.visibility</p:attrName>
                                        </p:attrNameLst>
                                      </p:cBhvr>
                                      <p:to>
                                        <p:strVal val="visible"/>
                                      </p:to>
                                    </p:set>
                                    <p:anim calcmode="lin" valueType="num">
                                      <p:cBhvr additive="base">
                                        <p:cTn id="70" dur="500" fill="hold"/>
                                        <p:tgtEl>
                                          <p:spTgt spid="52"/>
                                        </p:tgtEl>
                                        <p:attrNameLst>
                                          <p:attrName>ppt_x</p:attrName>
                                        </p:attrNameLst>
                                      </p:cBhvr>
                                      <p:tavLst>
                                        <p:tav tm="0">
                                          <p:val>
                                            <p:strVal val="#ppt_x"/>
                                          </p:val>
                                        </p:tav>
                                        <p:tav tm="100000">
                                          <p:val>
                                            <p:strVal val="#ppt_x"/>
                                          </p:val>
                                        </p:tav>
                                      </p:tavLst>
                                    </p:anim>
                                    <p:anim calcmode="lin" valueType="num">
                                      <p:cBhvr additive="base">
                                        <p:cTn id="71" dur="500" fill="hold"/>
                                        <p:tgtEl>
                                          <p:spTgt spid="52"/>
                                        </p:tgtEl>
                                        <p:attrNameLst>
                                          <p:attrName>ppt_y</p:attrName>
                                        </p:attrNameLst>
                                      </p:cBhvr>
                                      <p:tavLst>
                                        <p:tav tm="0">
                                          <p:val>
                                            <p:strVal val="1+#ppt_h/2"/>
                                          </p:val>
                                        </p:tav>
                                        <p:tav tm="100000">
                                          <p:val>
                                            <p:strVal val="#ppt_y"/>
                                          </p:val>
                                        </p:tav>
                                      </p:tavLst>
                                    </p:anim>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68"/>
                                        </p:tgtEl>
                                        <p:attrNameLst>
                                          <p:attrName>style.visibility</p:attrName>
                                        </p:attrNameLst>
                                      </p:cBhvr>
                                      <p:to>
                                        <p:strVal val="visible"/>
                                      </p:to>
                                    </p:set>
                                    <p:animEffect transition="in" filter="wipe(left)">
                                      <p:cBhvr>
                                        <p:cTn id="75" dur="500"/>
                                        <p:tgtEl>
                                          <p:spTgt spid="68"/>
                                        </p:tgtEl>
                                      </p:cBhvr>
                                    </p:animEffect>
                                  </p:childTnLst>
                                </p:cTn>
                              </p:par>
                            </p:childTnLst>
                          </p:cTn>
                        </p:par>
                        <p:par>
                          <p:cTn id="76" fill="hold">
                            <p:stCondLst>
                              <p:cond delay="7500"/>
                            </p:stCondLst>
                            <p:childTnLst>
                              <p:par>
                                <p:cTn id="77" presetID="42" presetClass="entr" presetSubtype="0" fill="hold" nodeType="afterEffect">
                                  <p:stCondLst>
                                    <p:cond delay="0"/>
                                  </p:stCondLst>
                                  <p:childTnLst>
                                    <p:set>
                                      <p:cBhvr>
                                        <p:cTn id="78" dur="1" fill="hold">
                                          <p:stCondLst>
                                            <p:cond delay="0"/>
                                          </p:stCondLst>
                                        </p:cTn>
                                        <p:tgtEl>
                                          <p:spTgt spid="61"/>
                                        </p:tgtEl>
                                        <p:attrNameLst>
                                          <p:attrName>style.visibility</p:attrName>
                                        </p:attrNameLst>
                                      </p:cBhvr>
                                      <p:to>
                                        <p:strVal val="visible"/>
                                      </p:to>
                                    </p:set>
                                    <p:animEffect transition="in" filter="fade">
                                      <p:cBhvr>
                                        <p:cTn id="79" dur="1000"/>
                                        <p:tgtEl>
                                          <p:spTgt spid="61"/>
                                        </p:tgtEl>
                                      </p:cBhvr>
                                    </p:animEffect>
                                    <p:anim calcmode="lin" valueType="num">
                                      <p:cBhvr>
                                        <p:cTn id="80" dur="1000" fill="hold"/>
                                        <p:tgtEl>
                                          <p:spTgt spid="61"/>
                                        </p:tgtEl>
                                        <p:attrNameLst>
                                          <p:attrName>ppt_x</p:attrName>
                                        </p:attrNameLst>
                                      </p:cBhvr>
                                      <p:tavLst>
                                        <p:tav tm="0">
                                          <p:val>
                                            <p:strVal val="#ppt_x"/>
                                          </p:val>
                                        </p:tav>
                                        <p:tav tm="100000">
                                          <p:val>
                                            <p:strVal val="#ppt_x"/>
                                          </p:val>
                                        </p:tav>
                                      </p:tavLst>
                                    </p:anim>
                                    <p:anim calcmode="lin" valueType="num">
                                      <p:cBhvr>
                                        <p:cTn id="81" dur="1000" fill="hold"/>
                                        <p:tgtEl>
                                          <p:spTgt spid="61"/>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4" fill="hold" grpId="0" nodeType="afterEffect">
                                  <p:stCondLst>
                                    <p:cond delay="0"/>
                                  </p:stCondLst>
                                  <p:childTnLst>
                                    <p:set>
                                      <p:cBhvr>
                                        <p:cTn id="84" dur="1" fill="hold">
                                          <p:stCondLst>
                                            <p:cond delay="0"/>
                                          </p:stCondLst>
                                        </p:cTn>
                                        <p:tgtEl>
                                          <p:spTgt spid="56"/>
                                        </p:tgtEl>
                                        <p:attrNameLst>
                                          <p:attrName>style.visibility</p:attrName>
                                        </p:attrNameLst>
                                      </p:cBhvr>
                                      <p:to>
                                        <p:strVal val="visible"/>
                                      </p:to>
                                    </p:set>
                                    <p:anim calcmode="lin" valueType="num">
                                      <p:cBhvr additive="base">
                                        <p:cTn id="85" dur="500" fill="hold"/>
                                        <p:tgtEl>
                                          <p:spTgt spid="56"/>
                                        </p:tgtEl>
                                        <p:attrNameLst>
                                          <p:attrName>ppt_x</p:attrName>
                                        </p:attrNameLst>
                                      </p:cBhvr>
                                      <p:tavLst>
                                        <p:tav tm="0">
                                          <p:val>
                                            <p:strVal val="#ppt_x"/>
                                          </p:val>
                                        </p:tav>
                                        <p:tav tm="100000">
                                          <p:val>
                                            <p:strVal val="#ppt_x"/>
                                          </p:val>
                                        </p:tav>
                                      </p:tavLst>
                                    </p:anim>
                                    <p:anim calcmode="lin" valueType="num">
                                      <p:cBhvr additive="base">
                                        <p:cTn id="86" dur="500" fill="hold"/>
                                        <p:tgtEl>
                                          <p:spTgt spid="56"/>
                                        </p:tgtEl>
                                        <p:attrNameLst>
                                          <p:attrName>ppt_y</p:attrName>
                                        </p:attrNameLst>
                                      </p:cBhvr>
                                      <p:tavLst>
                                        <p:tav tm="0">
                                          <p:val>
                                            <p:strVal val="1+#ppt_h/2"/>
                                          </p:val>
                                        </p:tav>
                                        <p:tav tm="100000">
                                          <p:val>
                                            <p:strVal val="#ppt_y"/>
                                          </p:val>
                                        </p:tav>
                                      </p:tavLst>
                                    </p:anim>
                                  </p:childTnLst>
                                </p:cTn>
                              </p:par>
                            </p:childTnLst>
                          </p:cTn>
                        </p:par>
                        <p:par>
                          <p:cTn id="87" fill="hold">
                            <p:stCondLst>
                              <p:cond delay="9000"/>
                            </p:stCondLst>
                            <p:childTnLst>
                              <p:par>
                                <p:cTn id="88" presetID="22" presetClass="entr" presetSubtype="8" fill="hold" nodeType="afterEffect">
                                  <p:stCondLst>
                                    <p:cond delay="0"/>
                                  </p:stCondLst>
                                  <p:childTnLst>
                                    <p:set>
                                      <p:cBhvr>
                                        <p:cTn id="89" dur="1" fill="hold">
                                          <p:stCondLst>
                                            <p:cond delay="0"/>
                                          </p:stCondLst>
                                        </p:cTn>
                                        <p:tgtEl>
                                          <p:spTgt spid="69"/>
                                        </p:tgtEl>
                                        <p:attrNameLst>
                                          <p:attrName>style.visibility</p:attrName>
                                        </p:attrNameLst>
                                      </p:cBhvr>
                                      <p:to>
                                        <p:strVal val="visible"/>
                                      </p:to>
                                    </p:set>
                                    <p:animEffect transition="in" filter="wipe(left)">
                                      <p:cBhvr>
                                        <p:cTn id="90"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7" grpId="0"/>
      <p:bldP spid="44" grpId="0" animBg="1"/>
      <p:bldP spid="48" grpId="0" animBg="1"/>
      <p:bldP spid="52"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1430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2018-01-01T23:02:21Z</dcterms:modified>
</cp:coreProperties>
</file>