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443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8397B1"/>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EF3425"/>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2C3749"/>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44546B"/>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2C3749"/>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F3425"/>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8397B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4546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8D1DFF19-01D3-4E3C-8254-8FA4DB01E3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1461</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2019-03-29T17:02:42Z</dcterms:modified>
</cp:coreProperties>
</file>