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7218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73B33927-14FF-40C1-BCE0-DC11BD0BF9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177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1404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2019-03-29T17:01:56Z</dcterms:modified>
</cp:coreProperties>
</file>