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320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2C3749"/>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8397B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F34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rgbClr val="2C3749"/>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EE67DE20-D653-43F1-B6C2-2207F83D5C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1444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2019-03-29T17:01:05Z</dcterms:modified>
</cp:coreProperties>
</file>