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3089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93D562FE-66F0-4FAD-A6BA-8E600427CC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5177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1452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2019-03-29T17:00:20Z</dcterms:modified>
</cp:coreProperties>
</file>