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9192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38100">
              <a:solidFill>
                <a:srgbClr val="2C374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29%</a:t>
              </a:r>
              <a:endParaRPr lang="en-US" sz="2400" b="1" dirty="0">
                <a:solidFill>
                  <a:schemeClr val="bg1"/>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36%</a:t>
              </a:r>
              <a:endParaRPr lang="en-US" sz="2400" b="1" dirty="0">
                <a:solidFill>
                  <a:schemeClr val="bg1"/>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3810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16%</a:t>
              </a:r>
              <a:endParaRPr lang="en-US" sz="2400" b="1" dirty="0">
                <a:solidFill>
                  <a:schemeClr val="bg1"/>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3810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19%</a:t>
              </a:r>
              <a:endParaRPr lang="en-US" sz="2400" b="1" dirty="0">
                <a:solidFill>
                  <a:schemeClr val="bg1"/>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endParaRPr lang="en-US" sz="1600" b="1" dirty="0">
              <a:solidFill>
                <a:srgbClr val="EF3425"/>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endParaRPr lang="en-US" sz="1600" b="1" dirty="0">
              <a:solidFill>
                <a:srgbClr val="8397B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endParaRPr lang="en-US" sz="1600" b="1" dirty="0">
              <a:solidFill>
                <a:srgbClr val="44546B"/>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endParaRPr lang="en-US" sz="1600" b="1" dirty="0">
              <a:solidFill>
                <a:srgbClr val="2C3749"/>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00CDDCE1-7A35-42ED-8548-B47D760448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701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1384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2019-03-29T16:58:00Z</dcterms:modified>
</cp:coreProperties>
</file>