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2117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chemeClr val="bg1"/>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EF3425"/>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8397B1"/>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046F0BF5-75E6-4ADB-9505-11EE34A5F6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1493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2019-03-29T16:49:22Z</dcterms:modified>
</cp:coreProperties>
</file>