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040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 DOLOR</a:t>
            </a:r>
            <a:endParaRPr lang="en-US" sz="2000" b="1" dirty="0">
              <a:solidFill>
                <a:schemeClr val="bg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8397B1">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EF342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EF3425">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EF342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EF342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EF342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8397B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8397B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8397B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8397B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DF42B56D-9160-4EE7-95F4-B15C5586E9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1455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2019-03-29T16:47:21Z</dcterms:modified>
</cp:coreProperties>
</file>