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7040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8BAE26CD-F0CB-4AC8-9CFB-BA751DA5B17B}"/>
              </a:ext>
            </a:extLst>
          </p:cNvPr>
          <p:cNvGrpSpPr/>
          <p:nvPr/>
        </p:nvGrpSpPr>
        <p:grpSpPr>
          <a:xfrm rot="10800000" flipH="1">
            <a:off x="3587380" y="2099845"/>
            <a:ext cx="3519146" cy="3200400"/>
            <a:chOff x="6685755" y="-89318"/>
            <a:chExt cx="3519146" cy="3200400"/>
          </a:xfrm>
        </p:grpSpPr>
        <p:sp>
          <p:nvSpPr>
            <p:cNvPr id="61" name="Arc 60">
              <a:extLst>
                <a:ext uri="{FF2B5EF4-FFF2-40B4-BE49-F238E27FC236}">
                  <a16:creationId xmlns:a16="http://schemas.microsoft.com/office/drawing/2014/main" id="{4AB878C9-7DA7-4C73-AEEB-6F37542EEBD6}"/>
                </a:ext>
              </a:extLst>
            </p:cNvPr>
            <p:cNvSpPr>
              <a:spLocks/>
            </p:cNvSpPr>
            <p:nvPr/>
          </p:nvSpPr>
          <p:spPr>
            <a:xfrm rot="13380000">
              <a:off x="7004501" y="-89318"/>
              <a:ext cx="3200400" cy="3200400"/>
            </a:xfrm>
            <a:prstGeom prst="arc">
              <a:avLst/>
            </a:prstGeom>
            <a:ln w="254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2" name="Straight Connector 61">
              <a:extLst>
                <a:ext uri="{FF2B5EF4-FFF2-40B4-BE49-F238E27FC236}">
                  <a16:creationId xmlns:a16="http://schemas.microsoft.com/office/drawing/2014/main" id="{6B38D452-AABC-44D9-93D4-BDF986EB992C}"/>
                </a:ext>
              </a:extLst>
            </p:cNvPr>
            <p:cNvCxnSpPr>
              <a:cxnSpLocks/>
              <a:stCxn id="61" idx="2"/>
            </p:cNvCxnSpPr>
            <p:nvPr/>
          </p:nvCxnSpPr>
          <p:spPr>
            <a:xfrm flipH="1" flipV="1">
              <a:off x="7241793" y="88442"/>
              <a:ext cx="192596" cy="33110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71A40A2-5CAD-429B-BF3E-D964546FA76F}"/>
                </a:ext>
              </a:extLst>
            </p:cNvPr>
            <p:cNvCxnSpPr>
              <a:cxnSpLocks/>
            </p:cNvCxnSpPr>
            <p:nvPr/>
          </p:nvCxnSpPr>
          <p:spPr>
            <a:xfrm flipH="1" flipV="1">
              <a:off x="6718901" y="920311"/>
              <a:ext cx="349520" cy="14420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2760345-512B-4A09-B9F6-AD29148DDE4A}"/>
                </a:ext>
              </a:extLst>
            </p:cNvPr>
            <p:cNvCxnSpPr>
              <a:cxnSpLocks/>
            </p:cNvCxnSpPr>
            <p:nvPr/>
          </p:nvCxnSpPr>
          <p:spPr>
            <a:xfrm flipH="1">
              <a:off x="6685755" y="1997653"/>
              <a:ext cx="382669" cy="148785"/>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ACBC58B-0D98-48FF-9F63-28DBC050C4C0}"/>
                </a:ext>
              </a:extLst>
            </p:cNvPr>
            <p:cNvCxnSpPr>
              <a:cxnSpLocks/>
              <a:endCxn id="61" idx="0"/>
            </p:cNvCxnSpPr>
            <p:nvPr/>
          </p:nvCxnSpPr>
          <p:spPr>
            <a:xfrm flipV="1">
              <a:off x="7235704" y="2681194"/>
              <a:ext cx="277663" cy="28573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9" name="Group 58">
            <a:extLst>
              <a:ext uri="{FF2B5EF4-FFF2-40B4-BE49-F238E27FC236}">
                <a16:creationId xmlns:a16="http://schemas.microsoft.com/office/drawing/2014/main" id="{7C4175A3-1144-4328-AD9D-E67A2AD7C96F}"/>
              </a:ext>
            </a:extLst>
          </p:cNvPr>
          <p:cNvGrpSpPr/>
          <p:nvPr/>
        </p:nvGrpSpPr>
        <p:grpSpPr>
          <a:xfrm rot="10800000">
            <a:off x="4922334" y="2099845"/>
            <a:ext cx="3519146" cy="3200400"/>
            <a:chOff x="6685755" y="-89318"/>
            <a:chExt cx="3519146" cy="3200400"/>
          </a:xfrm>
        </p:grpSpPr>
        <p:sp>
          <p:nvSpPr>
            <p:cNvPr id="54" name="Arc 53">
              <a:extLst>
                <a:ext uri="{FF2B5EF4-FFF2-40B4-BE49-F238E27FC236}">
                  <a16:creationId xmlns:a16="http://schemas.microsoft.com/office/drawing/2014/main" id="{62EEE19E-3E96-40AA-8658-FAE84D76D2DC}"/>
                </a:ext>
              </a:extLst>
            </p:cNvPr>
            <p:cNvSpPr>
              <a:spLocks/>
            </p:cNvSpPr>
            <p:nvPr/>
          </p:nvSpPr>
          <p:spPr>
            <a:xfrm rot="13380000">
              <a:off x="7004501" y="-89318"/>
              <a:ext cx="3200400" cy="3200400"/>
            </a:xfrm>
            <a:prstGeom prst="arc">
              <a:avLst/>
            </a:prstGeom>
            <a:ln w="254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5" name="Straight Connector 54">
              <a:extLst>
                <a:ext uri="{FF2B5EF4-FFF2-40B4-BE49-F238E27FC236}">
                  <a16:creationId xmlns:a16="http://schemas.microsoft.com/office/drawing/2014/main" id="{D5A969A9-9DA0-4F7D-BC85-D50CC0A39730}"/>
                </a:ext>
              </a:extLst>
            </p:cNvPr>
            <p:cNvCxnSpPr>
              <a:cxnSpLocks/>
              <a:stCxn id="54" idx="2"/>
            </p:cNvCxnSpPr>
            <p:nvPr/>
          </p:nvCxnSpPr>
          <p:spPr>
            <a:xfrm flipH="1" flipV="1">
              <a:off x="7241793" y="88442"/>
              <a:ext cx="192596" cy="33110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347B323-3529-4C98-AE9B-A88EDAB9D2BF}"/>
                </a:ext>
              </a:extLst>
            </p:cNvPr>
            <p:cNvCxnSpPr>
              <a:cxnSpLocks/>
            </p:cNvCxnSpPr>
            <p:nvPr/>
          </p:nvCxnSpPr>
          <p:spPr>
            <a:xfrm flipH="1" flipV="1">
              <a:off x="6718901" y="920311"/>
              <a:ext cx="349520" cy="14420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45468469-E8F4-4492-B9D8-76E7504B41BE}"/>
                </a:ext>
              </a:extLst>
            </p:cNvPr>
            <p:cNvCxnSpPr>
              <a:cxnSpLocks/>
            </p:cNvCxnSpPr>
            <p:nvPr/>
          </p:nvCxnSpPr>
          <p:spPr>
            <a:xfrm flipH="1">
              <a:off x="6685755" y="1997653"/>
              <a:ext cx="382669" cy="148785"/>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23E9AE4-7A6E-4ACC-80C9-86280343ECA3}"/>
                </a:ext>
              </a:extLst>
            </p:cNvPr>
            <p:cNvCxnSpPr>
              <a:cxnSpLocks/>
              <a:endCxn id="54" idx="0"/>
            </p:cNvCxnSpPr>
            <p:nvPr/>
          </p:nvCxnSpPr>
          <p:spPr>
            <a:xfrm flipV="1">
              <a:off x="7235704" y="2681194"/>
              <a:ext cx="277663" cy="28573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5FB2F72A-FC7F-463B-B383-9C1EA6CED768}"/>
              </a:ext>
            </a:extLst>
          </p:cNvPr>
          <p:cNvSpPr txBox="1"/>
          <p:nvPr/>
        </p:nvSpPr>
        <p:spPr>
          <a:xfrm>
            <a:off x="9096316" y="2600414"/>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997824FA-BE6F-44A2-8EC0-D7559AD6DBEA}"/>
              </a:ext>
            </a:extLst>
          </p:cNvPr>
          <p:cNvSpPr txBox="1"/>
          <p:nvPr/>
        </p:nvSpPr>
        <p:spPr>
          <a:xfrm>
            <a:off x="4635638" y="1779916"/>
            <a:ext cx="2758030" cy="4555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LOREM IPSUM DOLOR</a:t>
            </a:r>
            <a:endParaRPr lang="en-US" sz="2000" b="1" dirty="0">
              <a:solidFill>
                <a:schemeClr val="bg1"/>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p:txBody>
      </p:sp>
      <p:sp>
        <p:nvSpPr>
          <p:cNvPr id="7" name="Oval 6">
            <a:extLst>
              <a:ext uri="{FF2B5EF4-FFF2-40B4-BE49-F238E27FC236}">
                <a16:creationId xmlns:a16="http://schemas.microsoft.com/office/drawing/2014/main" id="{E78C05C1-9B1E-4005-A6E1-0292FBBD79DA}"/>
              </a:ext>
            </a:extLst>
          </p:cNvPr>
          <p:cNvSpPr>
            <a:spLocks noChangeAspect="1"/>
          </p:cNvSpPr>
          <p:nvPr/>
        </p:nvSpPr>
        <p:spPr>
          <a:xfrm>
            <a:off x="5638800" y="2594098"/>
            <a:ext cx="2103120" cy="2103120"/>
          </a:xfrm>
          <a:prstGeom prst="ellipse">
            <a:avLst/>
          </a:prstGeom>
          <a:solidFill>
            <a:srgbClr val="8397B1">
              <a:alpha val="9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0F3F39E1-FC73-408C-BB83-56BD83488DD5}"/>
              </a:ext>
            </a:extLst>
          </p:cNvPr>
          <p:cNvSpPr txBox="1"/>
          <p:nvPr/>
        </p:nvSpPr>
        <p:spPr>
          <a:xfrm>
            <a:off x="6160970" y="3264015"/>
            <a:ext cx="1295400" cy="763286"/>
          </a:xfrm>
          <a:prstGeom prst="rect">
            <a:avLst/>
          </a:prstGeom>
          <a:noFill/>
        </p:spPr>
        <p:txBody>
          <a:bodyPr wrap="square" rtlCol="0">
            <a:spAutoFit/>
          </a:bodyPr>
          <a:lstStyle/>
          <a:p>
            <a:pPr algn="ctr" defTabSz="1219170">
              <a:spcBef>
                <a:spcPct val="20000"/>
              </a:spcBef>
              <a:defRPr/>
            </a:pPr>
            <a:r>
              <a:rPr lang="en-US" sz="2000" b="1" dirty="0">
                <a:solidFill>
                  <a:schemeClr val="bg1"/>
                </a:solidFill>
              </a:rPr>
              <a:t>LOREM IPSUM</a:t>
            </a:r>
          </a:p>
          <a:p>
            <a:pPr defTabSz="1219170">
              <a:spcBef>
                <a:spcPct val="20000"/>
              </a:spcBef>
              <a:defRPr/>
            </a:pPr>
            <a:endParaRPr lang="en-US" sz="300" b="1"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1C9EE201-CD66-4B88-A5E7-F9E8C77F81EE}"/>
              </a:ext>
            </a:extLst>
          </p:cNvPr>
          <p:cNvSpPr txBox="1"/>
          <p:nvPr/>
        </p:nvSpPr>
        <p:spPr>
          <a:xfrm>
            <a:off x="9096316" y="3880574"/>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D84B0269-EE3C-4FE8-A142-CBDBA341D1E4}"/>
              </a:ext>
            </a:extLst>
          </p:cNvPr>
          <p:cNvSpPr txBox="1"/>
          <p:nvPr/>
        </p:nvSpPr>
        <p:spPr>
          <a:xfrm>
            <a:off x="8466219" y="1600200"/>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6DD76C24-3B83-4F1F-9D1D-8CFDE4A78955}"/>
              </a:ext>
            </a:extLst>
          </p:cNvPr>
          <p:cNvSpPr txBox="1"/>
          <p:nvPr/>
        </p:nvSpPr>
        <p:spPr>
          <a:xfrm>
            <a:off x="8534400" y="4827419"/>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047DACF-E790-4275-BAB8-43F86C917533}"/>
              </a:ext>
            </a:extLst>
          </p:cNvPr>
          <p:cNvSpPr txBox="1"/>
          <p:nvPr/>
        </p:nvSpPr>
        <p:spPr>
          <a:xfrm>
            <a:off x="220082" y="1600200"/>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079C9CF1-60C8-4905-845B-B7990ACF457E}"/>
              </a:ext>
            </a:extLst>
          </p:cNvPr>
          <p:cNvSpPr txBox="1"/>
          <p:nvPr/>
        </p:nvSpPr>
        <p:spPr>
          <a:xfrm>
            <a:off x="-233855" y="2567969"/>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B6145A9C-145D-4DA9-ACDB-44A90218AE8C}"/>
              </a:ext>
            </a:extLst>
          </p:cNvPr>
          <p:cNvSpPr txBox="1"/>
          <p:nvPr/>
        </p:nvSpPr>
        <p:spPr>
          <a:xfrm>
            <a:off x="-213798" y="3880574"/>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F303330-EFC1-4AC8-A485-78DADDAF30EB}"/>
              </a:ext>
            </a:extLst>
          </p:cNvPr>
          <p:cNvSpPr txBox="1"/>
          <p:nvPr/>
        </p:nvSpPr>
        <p:spPr>
          <a:xfrm>
            <a:off x="274991" y="4833716"/>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7" name="Group 66">
            <a:extLst>
              <a:ext uri="{FF2B5EF4-FFF2-40B4-BE49-F238E27FC236}">
                <a16:creationId xmlns:a16="http://schemas.microsoft.com/office/drawing/2014/main" id="{77630E5C-D7F1-415E-B349-BAF3C66A5084}"/>
              </a:ext>
            </a:extLst>
          </p:cNvPr>
          <p:cNvGrpSpPr/>
          <p:nvPr/>
        </p:nvGrpSpPr>
        <p:grpSpPr>
          <a:xfrm>
            <a:off x="3584332" y="1734085"/>
            <a:ext cx="747024" cy="731520"/>
            <a:chOff x="3584332" y="1734085"/>
            <a:chExt cx="747024" cy="731520"/>
          </a:xfrm>
        </p:grpSpPr>
        <p:sp>
          <p:nvSpPr>
            <p:cNvPr id="21" name="Oval 20">
              <a:extLst>
                <a:ext uri="{FF2B5EF4-FFF2-40B4-BE49-F238E27FC236}">
                  <a16:creationId xmlns:a16="http://schemas.microsoft.com/office/drawing/2014/main" id="{77212B16-AFE3-4819-9458-7F256CA18480}"/>
                </a:ext>
              </a:extLst>
            </p:cNvPr>
            <p:cNvSpPr>
              <a:spLocks noChangeAspect="1"/>
            </p:cNvSpPr>
            <p:nvPr/>
          </p:nvSpPr>
          <p:spPr>
            <a:xfrm rot="10800000">
              <a:off x="3599836" y="1734085"/>
              <a:ext cx="731520" cy="731520"/>
            </a:xfrm>
            <a:prstGeom prst="ellipse">
              <a:avLst/>
            </a:prstGeom>
            <a:solidFill>
              <a:srgbClr val="EF342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C4372EBF-E52C-48A9-8AAC-32C5AC8F59DA}"/>
                </a:ext>
              </a:extLst>
            </p:cNvPr>
            <p:cNvSpPr txBox="1"/>
            <p:nvPr/>
          </p:nvSpPr>
          <p:spPr>
            <a:xfrm>
              <a:off x="3584332" y="1836737"/>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sp>
        <p:nvSpPr>
          <p:cNvPr id="2" name="Oval 1">
            <a:extLst>
              <a:ext uri="{FF2B5EF4-FFF2-40B4-BE49-F238E27FC236}">
                <a16:creationId xmlns:a16="http://schemas.microsoft.com/office/drawing/2014/main" id="{900FA6BA-C2DA-4BCA-A7FC-EA27BF883E3B}"/>
              </a:ext>
            </a:extLst>
          </p:cNvPr>
          <p:cNvSpPr>
            <a:spLocks noChangeAspect="1"/>
          </p:cNvSpPr>
          <p:nvPr/>
        </p:nvSpPr>
        <p:spPr>
          <a:xfrm>
            <a:off x="4245968" y="2594098"/>
            <a:ext cx="2103120" cy="2103120"/>
          </a:xfrm>
          <a:prstGeom prst="ellipse">
            <a:avLst/>
          </a:prstGeom>
          <a:solidFill>
            <a:srgbClr val="EF3425">
              <a:alpha val="9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98F44AC2-ED5E-4570-A170-83A42180FFBA}"/>
              </a:ext>
            </a:extLst>
          </p:cNvPr>
          <p:cNvSpPr txBox="1"/>
          <p:nvPr/>
        </p:nvSpPr>
        <p:spPr>
          <a:xfrm>
            <a:off x="4530974" y="3305127"/>
            <a:ext cx="1295400" cy="763286"/>
          </a:xfrm>
          <a:prstGeom prst="rect">
            <a:avLst/>
          </a:prstGeom>
          <a:noFill/>
        </p:spPr>
        <p:txBody>
          <a:bodyPr wrap="square" rtlCol="0">
            <a:spAutoFit/>
          </a:bodyPr>
          <a:lstStyle/>
          <a:p>
            <a:pPr algn="ctr" defTabSz="1219170">
              <a:spcBef>
                <a:spcPct val="20000"/>
              </a:spcBef>
              <a:defRPr/>
            </a:pPr>
            <a:r>
              <a:rPr lang="en-US" sz="2000" b="1" dirty="0">
                <a:solidFill>
                  <a:schemeClr val="bg1"/>
                </a:solidFill>
              </a:rPr>
              <a:t>LOREM IPSUM</a:t>
            </a:r>
          </a:p>
          <a:p>
            <a:pPr defTabSz="1219170">
              <a:spcBef>
                <a:spcPct val="20000"/>
              </a:spcBef>
              <a:defRPr/>
            </a:pPr>
            <a:endParaRPr lang="en-US" sz="300" b="1" dirty="0">
              <a:solidFill>
                <a:schemeClr val="bg1"/>
              </a:solidFill>
              <a:latin typeface="Candara" panose="020E0502030303020204" pitchFamily="34" charset="0"/>
            </a:endParaRPr>
          </a:p>
        </p:txBody>
      </p:sp>
      <p:grpSp>
        <p:nvGrpSpPr>
          <p:cNvPr id="68" name="Group 67">
            <a:extLst>
              <a:ext uri="{FF2B5EF4-FFF2-40B4-BE49-F238E27FC236}">
                <a16:creationId xmlns:a16="http://schemas.microsoft.com/office/drawing/2014/main" id="{199AEA8D-C9B4-4C9D-87EC-D3E9A66040C7}"/>
              </a:ext>
            </a:extLst>
          </p:cNvPr>
          <p:cNvGrpSpPr/>
          <p:nvPr/>
        </p:nvGrpSpPr>
        <p:grpSpPr>
          <a:xfrm>
            <a:off x="2980461" y="2680930"/>
            <a:ext cx="741087" cy="731520"/>
            <a:chOff x="2980461" y="2680930"/>
            <a:chExt cx="741087" cy="731520"/>
          </a:xfrm>
        </p:grpSpPr>
        <p:sp>
          <p:nvSpPr>
            <p:cNvPr id="20" name="Oval 19">
              <a:extLst>
                <a:ext uri="{FF2B5EF4-FFF2-40B4-BE49-F238E27FC236}">
                  <a16:creationId xmlns:a16="http://schemas.microsoft.com/office/drawing/2014/main" id="{71554BFB-B747-4776-91D5-64E7DB3ACB15}"/>
                </a:ext>
              </a:extLst>
            </p:cNvPr>
            <p:cNvSpPr>
              <a:spLocks noChangeAspect="1"/>
            </p:cNvSpPr>
            <p:nvPr/>
          </p:nvSpPr>
          <p:spPr>
            <a:xfrm rot="10800000">
              <a:off x="2990028" y="2680930"/>
              <a:ext cx="731520" cy="731520"/>
            </a:xfrm>
            <a:prstGeom prst="ellipse">
              <a:avLst/>
            </a:prstGeom>
            <a:solidFill>
              <a:srgbClr val="EF342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51E0474-9608-45D6-9F1C-1EA6F087DDCA}"/>
                </a:ext>
              </a:extLst>
            </p:cNvPr>
            <p:cNvSpPr txBox="1"/>
            <p:nvPr/>
          </p:nvSpPr>
          <p:spPr>
            <a:xfrm>
              <a:off x="2980461" y="2786536"/>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69" name="Group 68">
            <a:extLst>
              <a:ext uri="{FF2B5EF4-FFF2-40B4-BE49-F238E27FC236}">
                <a16:creationId xmlns:a16="http://schemas.microsoft.com/office/drawing/2014/main" id="{55C708E2-E420-43D7-BEE8-55E735BFB931}"/>
              </a:ext>
            </a:extLst>
          </p:cNvPr>
          <p:cNvGrpSpPr/>
          <p:nvPr/>
        </p:nvGrpSpPr>
        <p:grpSpPr>
          <a:xfrm>
            <a:off x="3001637" y="3993535"/>
            <a:ext cx="731520" cy="731520"/>
            <a:chOff x="3001637" y="3993535"/>
            <a:chExt cx="731520" cy="731520"/>
          </a:xfrm>
        </p:grpSpPr>
        <p:sp>
          <p:nvSpPr>
            <p:cNvPr id="19" name="Oval 18">
              <a:extLst>
                <a:ext uri="{FF2B5EF4-FFF2-40B4-BE49-F238E27FC236}">
                  <a16:creationId xmlns:a16="http://schemas.microsoft.com/office/drawing/2014/main" id="{B5638162-076E-483A-9694-21B030926618}"/>
                </a:ext>
              </a:extLst>
            </p:cNvPr>
            <p:cNvSpPr>
              <a:spLocks noChangeAspect="1"/>
            </p:cNvSpPr>
            <p:nvPr/>
          </p:nvSpPr>
          <p:spPr>
            <a:xfrm rot="10800000">
              <a:off x="3001637" y="3993535"/>
              <a:ext cx="731520" cy="731520"/>
            </a:xfrm>
            <a:prstGeom prst="ellipse">
              <a:avLst/>
            </a:prstGeom>
            <a:solidFill>
              <a:srgbClr val="EF342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68ABF954-D783-4C56-8330-7A149EFDAC2C}"/>
                </a:ext>
              </a:extLst>
            </p:cNvPr>
            <p:cNvSpPr txBox="1"/>
            <p:nvPr/>
          </p:nvSpPr>
          <p:spPr>
            <a:xfrm>
              <a:off x="3002940" y="4086804"/>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0" name="Group 69">
            <a:extLst>
              <a:ext uri="{FF2B5EF4-FFF2-40B4-BE49-F238E27FC236}">
                <a16:creationId xmlns:a16="http://schemas.microsoft.com/office/drawing/2014/main" id="{EFBF609A-253D-45CE-8077-540DEF2FEF81}"/>
              </a:ext>
            </a:extLst>
          </p:cNvPr>
          <p:cNvGrpSpPr/>
          <p:nvPr/>
        </p:nvGrpSpPr>
        <p:grpSpPr>
          <a:xfrm>
            <a:off x="3597226" y="4907935"/>
            <a:ext cx="731520" cy="731520"/>
            <a:chOff x="3597226" y="4907935"/>
            <a:chExt cx="731520" cy="731520"/>
          </a:xfrm>
        </p:grpSpPr>
        <p:sp>
          <p:nvSpPr>
            <p:cNvPr id="18" name="Oval 17">
              <a:extLst>
                <a:ext uri="{FF2B5EF4-FFF2-40B4-BE49-F238E27FC236}">
                  <a16:creationId xmlns:a16="http://schemas.microsoft.com/office/drawing/2014/main" id="{B57EB7A4-19C7-4B7F-A72E-9770AB8F4312}"/>
                </a:ext>
              </a:extLst>
            </p:cNvPr>
            <p:cNvSpPr>
              <a:spLocks noChangeAspect="1"/>
            </p:cNvSpPr>
            <p:nvPr/>
          </p:nvSpPr>
          <p:spPr>
            <a:xfrm rot="10800000">
              <a:off x="3597226" y="4907935"/>
              <a:ext cx="731520" cy="731520"/>
            </a:xfrm>
            <a:prstGeom prst="ellipse">
              <a:avLst/>
            </a:prstGeom>
            <a:solidFill>
              <a:srgbClr val="EF342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732FDD56-774E-4E09-864F-F77B9920373A}"/>
                </a:ext>
              </a:extLst>
            </p:cNvPr>
            <p:cNvSpPr txBox="1"/>
            <p:nvPr/>
          </p:nvSpPr>
          <p:spPr>
            <a:xfrm>
              <a:off x="3598529" y="5005929"/>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grpSp>
        <p:nvGrpSpPr>
          <p:cNvPr id="71" name="Group 70">
            <a:extLst>
              <a:ext uri="{FF2B5EF4-FFF2-40B4-BE49-F238E27FC236}">
                <a16:creationId xmlns:a16="http://schemas.microsoft.com/office/drawing/2014/main" id="{2A3BE9C8-78E0-4B13-BDAD-28B03C036CB1}"/>
              </a:ext>
            </a:extLst>
          </p:cNvPr>
          <p:cNvGrpSpPr/>
          <p:nvPr/>
        </p:nvGrpSpPr>
        <p:grpSpPr>
          <a:xfrm>
            <a:off x="7734699" y="1734085"/>
            <a:ext cx="734130" cy="731520"/>
            <a:chOff x="7734699" y="1734085"/>
            <a:chExt cx="734130" cy="731520"/>
          </a:xfrm>
        </p:grpSpPr>
        <p:sp>
          <p:nvSpPr>
            <p:cNvPr id="12" name="Oval 11">
              <a:extLst>
                <a:ext uri="{FF2B5EF4-FFF2-40B4-BE49-F238E27FC236}">
                  <a16:creationId xmlns:a16="http://schemas.microsoft.com/office/drawing/2014/main" id="{D4DCFA38-B53A-4689-9086-76F605523693}"/>
                </a:ext>
              </a:extLst>
            </p:cNvPr>
            <p:cNvSpPr>
              <a:spLocks noChangeAspect="1"/>
            </p:cNvSpPr>
            <p:nvPr/>
          </p:nvSpPr>
          <p:spPr>
            <a:xfrm>
              <a:off x="7737309" y="1734085"/>
              <a:ext cx="731520" cy="731520"/>
            </a:xfrm>
            <a:prstGeom prst="ellipse">
              <a:avLst/>
            </a:prstGeom>
            <a:solidFill>
              <a:srgbClr val="8397B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833B8ABB-7E41-4555-A12D-86912F0917C3}"/>
                </a:ext>
              </a:extLst>
            </p:cNvPr>
            <p:cNvSpPr txBox="1"/>
            <p:nvPr/>
          </p:nvSpPr>
          <p:spPr>
            <a:xfrm>
              <a:off x="7734699" y="181220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grpSp>
        <p:nvGrpSpPr>
          <p:cNvPr id="72" name="Group 71">
            <a:extLst>
              <a:ext uri="{FF2B5EF4-FFF2-40B4-BE49-F238E27FC236}">
                <a16:creationId xmlns:a16="http://schemas.microsoft.com/office/drawing/2014/main" id="{AB9994F5-79B4-47AE-BFE7-9D0D4B252F9F}"/>
              </a:ext>
            </a:extLst>
          </p:cNvPr>
          <p:cNvGrpSpPr/>
          <p:nvPr/>
        </p:nvGrpSpPr>
        <p:grpSpPr>
          <a:xfrm>
            <a:off x="8332898" y="2648485"/>
            <a:ext cx="733121" cy="731520"/>
            <a:chOff x="8332898" y="2648485"/>
            <a:chExt cx="733121" cy="731520"/>
          </a:xfrm>
        </p:grpSpPr>
        <p:sp>
          <p:nvSpPr>
            <p:cNvPr id="13" name="Oval 12">
              <a:extLst>
                <a:ext uri="{FF2B5EF4-FFF2-40B4-BE49-F238E27FC236}">
                  <a16:creationId xmlns:a16="http://schemas.microsoft.com/office/drawing/2014/main" id="{1B7139A4-3047-4407-9721-4513E29131C3}"/>
                </a:ext>
              </a:extLst>
            </p:cNvPr>
            <p:cNvSpPr>
              <a:spLocks noChangeAspect="1"/>
            </p:cNvSpPr>
            <p:nvPr/>
          </p:nvSpPr>
          <p:spPr>
            <a:xfrm>
              <a:off x="8332898" y="2648485"/>
              <a:ext cx="731520" cy="731520"/>
            </a:xfrm>
            <a:prstGeom prst="ellipse">
              <a:avLst/>
            </a:prstGeom>
            <a:solidFill>
              <a:srgbClr val="8397B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E5614C22-6F2E-4915-92CA-ED8C13697F18}"/>
                </a:ext>
              </a:extLst>
            </p:cNvPr>
            <p:cNvSpPr txBox="1"/>
            <p:nvPr/>
          </p:nvSpPr>
          <p:spPr>
            <a:xfrm>
              <a:off x="8337108" y="2745435"/>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73" name="Group 72">
            <a:extLst>
              <a:ext uri="{FF2B5EF4-FFF2-40B4-BE49-F238E27FC236}">
                <a16:creationId xmlns:a16="http://schemas.microsoft.com/office/drawing/2014/main" id="{C4A624A1-0AC8-4312-9198-77BC170E84DD}"/>
              </a:ext>
            </a:extLst>
          </p:cNvPr>
          <p:cNvGrpSpPr/>
          <p:nvPr/>
        </p:nvGrpSpPr>
        <p:grpSpPr>
          <a:xfrm>
            <a:off x="8340951" y="3961090"/>
            <a:ext cx="735076" cy="731520"/>
            <a:chOff x="8340951" y="3961090"/>
            <a:chExt cx="735076" cy="731520"/>
          </a:xfrm>
        </p:grpSpPr>
        <p:sp>
          <p:nvSpPr>
            <p:cNvPr id="14" name="Oval 13">
              <a:extLst>
                <a:ext uri="{FF2B5EF4-FFF2-40B4-BE49-F238E27FC236}">
                  <a16:creationId xmlns:a16="http://schemas.microsoft.com/office/drawing/2014/main" id="{FCFE77D8-DD40-4106-A236-DC23D369482D}"/>
                </a:ext>
              </a:extLst>
            </p:cNvPr>
            <p:cNvSpPr>
              <a:spLocks noChangeAspect="1"/>
            </p:cNvSpPr>
            <p:nvPr/>
          </p:nvSpPr>
          <p:spPr>
            <a:xfrm>
              <a:off x="8344507" y="3961090"/>
              <a:ext cx="731520" cy="731520"/>
            </a:xfrm>
            <a:prstGeom prst="ellipse">
              <a:avLst/>
            </a:prstGeom>
            <a:solidFill>
              <a:srgbClr val="8397B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EBE31D5F-813E-4EDD-852B-E6644B839BFD}"/>
                </a:ext>
              </a:extLst>
            </p:cNvPr>
            <p:cNvSpPr txBox="1"/>
            <p:nvPr/>
          </p:nvSpPr>
          <p:spPr>
            <a:xfrm>
              <a:off x="8340951" y="405456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4" name="Group 73">
            <a:extLst>
              <a:ext uri="{FF2B5EF4-FFF2-40B4-BE49-F238E27FC236}">
                <a16:creationId xmlns:a16="http://schemas.microsoft.com/office/drawing/2014/main" id="{3ED2B082-5415-4933-B315-5C4BE79E365E}"/>
              </a:ext>
            </a:extLst>
          </p:cNvPr>
          <p:cNvGrpSpPr/>
          <p:nvPr/>
        </p:nvGrpSpPr>
        <p:grpSpPr>
          <a:xfrm>
            <a:off x="7734699" y="4907935"/>
            <a:ext cx="736132" cy="731520"/>
            <a:chOff x="7734699" y="4907935"/>
            <a:chExt cx="736132" cy="731520"/>
          </a:xfrm>
        </p:grpSpPr>
        <p:sp>
          <p:nvSpPr>
            <p:cNvPr id="15" name="Oval 14">
              <a:extLst>
                <a:ext uri="{FF2B5EF4-FFF2-40B4-BE49-F238E27FC236}">
                  <a16:creationId xmlns:a16="http://schemas.microsoft.com/office/drawing/2014/main" id="{4E14EFB5-A41A-417A-BB7C-178C9BA2C98F}"/>
                </a:ext>
              </a:extLst>
            </p:cNvPr>
            <p:cNvSpPr>
              <a:spLocks noChangeAspect="1"/>
            </p:cNvSpPr>
            <p:nvPr/>
          </p:nvSpPr>
          <p:spPr>
            <a:xfrm>
              <a:off x="7734699" y="4907935"/>
              <a:ext cx="731520" cy="731520"/>
            </a:xfrm>
            <a:prstGeom prst="ellipse">
              <a:avLst/>
            </a:prstGeom>
            <a:solidFill>
              <a:srgbClr val="8397B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D946EA9F-3BCB-45E3-AEF5-31AB7A9DD25B}"/>
                </a:ext>
              </a:extLst>
            </p:cNvPr>
            <p:cNvSpPr txBox="1"/>
            <p:nvPr/>
          </p:nvSpPr>
          <p:spPr>
            <a:xfrm>
              <a:off x="7741920" y="4996882"/>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sp>
        <p:nvSpPr>
          <p:cNvPr id="66" name="TextBox 65">
            <a:extLst>
              <a:ext uri="{FF2B5EF4-FFF2-40B4-BE49-F238E27FC236}">
                <a16:creationId xmlns:a16="http://schemas.microsoft.com/office/drawing/2014/main" id="{AE46C5C5-0259-49F3-B3FE-2B73D82F848D}"/>
              </a:ext>
            </a:extLst>
          </p:cNvPr>
          <p:cNvSpPr txBox="1"/>
          <p:nvPr/>
        </p:nvSpPr>
        <p:spPr>
          <a:xfrm>
            <a:off x="3299631" y="5861798"/>
            <a:ext cx="5592737" cy="692497"/>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3" name="Picture 52">
            <a:hlinkClick r:id="rId2"/>
            <a:extLst>
              <a:ext uri="{FF2B5EF4-FFF2-40B4-BE49-F238E27FC236}">
                <a16:creationId xmlns:a16="http://schemas.microsoft.com/office/drawing/2014/main" id="{DF42B56D-9160-4EE7-95F4-B15C5586E9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5922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1000"/>
                                        <p:tgtEl>
                                          <p:spTgt spid="24"/>
                                        </p:tgtEl>
                                      </p:cBhvr>
                                    </p:animEffect>
                                    <p:anim calcmode="lin" valueType="num">
                                      <p:cBhvr>
                                        <p:cTn id="11" dur="1000" fill="hold"/>
                                        <p:tgtEl>
                                          <p:spTgt spid="24"/>
                                        </p:tgtEl>
                                        <p:attrNameLst>
                                          <p:attrName>ppt_x</p:attrName>
                                        </p:attrNameLst>
                                      </p:cBhvr>
                                      <p:tavLst>
                                        <p:tav tm="0">
                                          <p:val>
                                            <p:strVal val="#ppt_x"/>
                                          </p:val>
                                        </p:tav>
                                        <p:tav tm="100000">
                                          <p:val>
                                            <p:strVal val="#ppt_x"/>
                                          </p:val>
                                        </p:tav>
                                      </p:tavLst>
                                    </p:anim>
                                    <p:anim calcmode="lin" valueType="num">
                                      <p:cBhvr>
                                        <p:cTn id="12" dur="1000" fill="hold"/>
                                        <p:tgtEl>
                                          <p:spTgt spid="24"/>
                                        </p:tgtEl>
                                        <p:attrNameLst>
                                          <p:attrName>ppt_y</p:attrName>
                                        </p:attrNameLst>
                                      </p:cBhvr>
                                      <p:tavLst>
                                        <p:tav tm="0">
                                          <p:val>
                                            <p:strVal val="#ppt_y+.1"/>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Effect transition="in" filter="fade">
                                      <p:cBhvr>
                                        <p:cTn id="17" dur="1000"/>
                                        <p:tgtEl>
                                          <p:spTgt spid="2"/>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p:cTn id="20" dur="1000" fill="hold"/>
                                        <p:tgtEl>
                                          <p:spTgt spid="26"/>
                                        </p:tgtEl>
                                        <p:attrNameLst>
                                          <p:attrName>ppt_w</p:attrName>
                                        </p:attrNameLst>
                                      </p:cBhvr>
                                      <p:tavLst>
                                        <p:tav tm="0">
                                          <p:val>
                                            <p:fltVal val="0"/>
                                          </p:val>
                                        </p:tav>
                                        <p:tav tm="100000">
                                          <p:val>
                                            <p:strVal val="#ppt_w"/>
                                          </p:val>
                                        </p:tav>
                                      </p:tavLst>
                                    </p:anim>
                                    <p:anim calcmode="lin" valueType="num">
                                      <p:cBhvr>
                                        <p:cTn id="21" dur="1000" fill="hold"/>
                                        <p:tgtEl>
                                          <p:spTgt spid="26"/>
                                        </p:tgtEl>
                                        <p:attrNameLst>
                                          <p:attrName>ppt_h</p:attrName>
                                        </p:attrNameLst>
                                      </p:cBhvr>
                                      <p:tavLst>
                                        <p:tav tm="0">
                                          <p:val>
                                            <p:fltVal val="0"/>
                                          </p:val>
                                        </p:tav>
                                        <p:tav tm="100000">
                                          <p:val>
                                            <p:strVal val="#ppt_h"/>
                                          </p:val>
                                        </p:tav>
                                      </p:tavLst>
                                    </p:anim>
                                    <p:animEffect transition="in" filter="fade">
                                      <p:cBhvr>
                                        <p:cTn id="22" dur="1000"/>
                                        <p:tgtEl>
                                          <p:spTgt spid="26"/>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Effect transition="in" filter="fade">
                                      <p:cBhvr>
                                        <p:cTn id="27" dur="10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p:cTn id="30" dur="1000" fill="hold"/>
                                        <p:tgtEl>
                                          <p:spTgt spid="25"/>
                                        </p:tgtEl>
                                        <p:attrNameLst>
                                          <p:attrName>ppt_w</p:attrName>
                                        </p:attrNameLst>
                                      </p:cBhvr>
                                      <p:tavLst>
                                        <p:tav tm="0">
                                          <p:val>
                                            <p:fltVal val="0"/>
                                          </p:val>
                                        </p:tav>
                                        <p:tav tm="100000">
                                          <p:val>
                                            <p:strVal val="#ppt_w"/>
                                          </p:val>
                                        </p:tav>
                                      </p:tavLst>
                                    </p:anim>
                                    <p:anim calcmode="lin" valueType="num">
                                      <p:cBhvr>
                                        <p:cTn id="31" dur="1000" fill="hold"/>
                                        <p:tgtEl>
                                          <p:spTgt spid="25"/>
                                        </p:tgtEl>
                                        <p:attrNameLst>
                                          <p:attrName>ppt_h</p:attrName>
                                        </p:attrNameLst>
                                      </p:cBhvr>
                                      <p:tavLst>
                                        <p:tav tm="0">
                                          <p:val>
                                            <p:fltVal val="0"/>
                                          </p:val>
                                        </p:tav>
                                        <p:tav tm="100000">
                                          <p:val>
                                            <p:strVal val="#ppt_h"/>
                                          </p:val>
                                        </p:tav>
                                      </p:tavLst>
                                    </p:anim>
                                    <p:animEffect transition="in" filter="fade">
                                      <p:cBhvr>
                                        <p:cTn id="32" dur="1000"/>
                                        <p:tgtEl>
                                          <p:spTgt spid="25"/>
                                        </p:tgtEl>
                                      </p:cBhvr>
                                    </p:animEffect>
                                  </p:childTnLst>
                                </p:cTn>
                              </p:par>
                            </p:childTnLst>
                          </p:cTn>
                        </p:par>
                        <p:par>
                          <p:cTn id="33" fill="hold">
                            <p:stCondLst>
                              <p:cond delay="1000"/>
                            </p:stCondLst>
                            <p:childTnLst>
                              <p:par>
                                <p:cTn id="34" presetID="53" presetClass="entr" presetSubtype="528" fill="hold" nodeType="afterEffect">
                                  <p:stCondLst>
                                    <p:cond delay="0"/>
                                  </p:stCondLst>
                                  <p:childTnLst>
                                    <p:set>
                                      <p:cBhvr>
                                        <p:cTn id="35" dur="1" fill="hold">
                                          <p:stCondLst>
                                            <p:cond delay="0"/>
                                          </p:stCondLst>
                                        </p:cTn>
                                        <p:tgtEl>
                                          <p:spTgt spid="60"/>
                                        </p:tgtEl>
                                        <p:attrNameLst>
                                          <p:attrName>style.visibility</p:attrName>
                                        </p:attrNameLst>
                                      </p:cBhvr>
                                      <p:to>
                                        <p:strVal val="visible"/>
                                      </p:to>
                                    </p:set>
                                    <p:anim calcmode="lin" valueType="num">
                                      <p:cBhvr>
                                        <p:cTn id="36" dur="750" fill="hold"/>
                                        <p:tgtEl>
                                          <p:spTgt spid="60"/>
                                        </p:tgtEl>
                                        <p:attrNameLst>
                                          <p:attrName>ppt_w</p:attrName>
                                        </p:attrNameLst>
                                      </p:cBhvr>
                                      <p:tavLst>
                                        <p:tav tm="0">
                                          <p:val>
                                            <p:fltVal val="0"/>
                                          </p:val>
                                        </p:tav>
                                        <p:tav tm="100000">
                                          <p:val>
                                            <p:strVal val="#ppt_w"/>
                                          </p:val>
                                        </p:tav>
                                      </p:tavLst>
                                    </p:anim>
                                    <p:anim calcmode="lin" valueType="num">
                                      <p:cBhvr>
                                        <p:cTn id="37" dur="750" fill="hold"/>
                                        <p:tgtEl>
                                          <p:spTgt spid="60"/>
                                        </p:tgtEl>
                                        <p:attrNameLst>
                                          <p:attrName>ppt_h</p:attrName>
                                        </p:attrNameLst>
                                      </p:cBhvr>
                                      <p:tavLst>
                                        <p:tav tm="0">
                                          <p:val>
                                            <p:fltVal val="0"/>
                                          </p:val>
                                        </p:tav>
                                        <p:tav tm="100000">
                                          <p:val>
                                            <p:strVal val="#ppt_h"/>
                                          </p:val>
                                        </p:tav>
                                      </p:tavLst>
                                    </p:anim>
                                    <p:animEffect transition="in" filter="fade">
                                      <p:cBhvr>
                                        <p:cTn id="38" dur="750"/>
                                        <p:tgtEl>
                                          <p:spTgt spid="60"/>
                                        </p:tgtEl>
                                      </p:cBhvr>
                                    </p:animEffect>
                                    <p:anim calcmode="lin" valueType="num">
                                      <p:cBhvr>
                                        <p:cTn id="39" dur="750" fill="hold"/>
                                        <p:tgtEl>
                                          <p:spTgt spid="60"/>
                                        </p:tgtEl>
                                        <p:attrNameLst>
                                          <p:attrName>ppt_x</p:attrName>
                                        </p:attrNameLst>
                                      </p:cBhvr>
                                      <p:tavLst>
                                        <p:tav tm="0">
                                          <p:val>
                                            <p:fltVal val="0.5"/>
                                          </p:val>
                                        </p:tav>
                                        <p:tav tm="100000">
                                          <p:val>
                                            <p:strVal val="#ppt_x"/>
                                          </p:val>
                                        </p:tav>
                                      </p:tavLst>
                                    </p:anim>
                                    <p:anim calcmode="lin" valueType="num">
                                      <p:cBhvr>
                                        <p:cTn id="40" dur="750" fill="hold"/>
                                        <p:tgtEl>
                                          <p:spTgt spid="60"/>
                                        </p:tgtEl>
                                        <p:attrNameLst>
                                          <p:attrName>ppt_y</p:attrName>
                                        </p:attrNameLst>
                                      </p:cBhvr>
                                      <p:tavLst>
                                        <p:tav tm="0">
                                          <p:val>
                                            <p:fltVal val="0.5"/>
                                          </p:val>
                                        </p:tav>
                                        <p:tav tm="100000">
                                          <p:val>
                                            <p:strVal val="#ppt_y"/>
                                          </p:val>
                                        </p:tav>
                                      </p:tavLst>
                                    </p:anim>
                                  </p:childTnLst>
                                </p:cTn>
                              </p:par>
                              <p:par>
                                <p:cTn id="41" presetID="53" presetClass="entr" presetSubtype="528" fill="hold" nodeType="withEffect">
                                  <p:stCondLst>
                                    <p:cond delay="0"/>
                                  </p:stCondLst>
                                  <p:childTnLst>
                                    <p:set>
                                      <p:cBhvr>
                                        <p:cTn id="42" dur="1" fill="hold">
                                          <p:stCondLst>
                                            <p:cond delay="0"/>
                                          </p:stCondLst>
                                        </p:cTn>
                                        <p:tgtEl>
                                          <p:spTgt spid="59"/>
                                        </p:tgtEl>
                                        <p:attrNameLst>
                                          <p:attrName>style.visibility</p:attrName>
                                        </p:attrNameLst>
                                      </p:cBhvr>
                                      <p:to>
                                        <p:strVal val="visible"/>
                                      </p:to>
                                    </p:set>
                                    <p:anim calcmode="lin" valueType="num">
                                      <p:cBhvr>
                                        <p:cTn id="43" dur="750" fill="hold"/>
                                        <p:tgtEl>
                                          <p:spTgt spid="59"/>
                                        </p:tgtEl>
                                        <p:attrNameLst>
                                          <p:attrName>ppt_w</p:attrName>
                                        </p:attrNameLst>
                                      </p:cBhvr>
                                      <p:tavLst>
                                        <p:tav tm="0">
                                          <p:val>
                                            <p:fltVal val="0"/>
                                          </p:val>
                                        </p:tav>
                                        <p:tav tm="100000">
                                          <p:val>
                                            <p:strVal val="#ppt_w"/>
                                          </p:val>
                                        </p:tav>
                                      </p:tavLst>
                                    </p:anim>
                                    <p:anim calcmode="lin" valueType="num">
                                      <p:cBhvr>
                                        <p:cTn id="44" dur="750" fill="hold"/>
                                        <p:tgtEl>
                                          <p:spTgt spid="59"/>
                                        </p:tgtEl>
                                        <p:attrNameLst>
                                          <p:attrName>ppt_h</p:attrName>
                                        </p:attrNameLst>
                                      </p:cBhvr>
                                      <p:tavLst>
                                        <p:tav tm="0">
                                          <p:val>
                                            <p:fltVal val="0"/>
                                          </p:val>
                                        </p:tav>
                                        <p:tav tm="100000">
                                          <p:val>
                                            <p:strVal val="#ppt_h"/>
                                          </p:val>
                                        </p:tav>
                                      </p:tavLst>
                                    </p:anim>
                                    <p:animEffect transition="in" filter="fade">
                                      <p:cBhvr>
                                        <p:cTn id="45" dur="750"/>
                                        <p:tgtEl>
                                          <p:spTgt spid="59"/>
                                        </p:tgtEl>
                                      </p:cBhvr>
                                    </p:animEffect>
                                    <p:anim calcmode="lin" valueType="num">
                                      <p:cBhvr>
                                        <p:cTn id="46" dur="750" fill="hold"/>
                                        <p:tgtEl>
                                          <p:spTgt spid="59"/>
                                        </p:tgtEl>
                                        <p:attrNameLst>
                                          <p:attrName>ppt_x</p:attrName>
                                        </p:attrNameLst>
                                      </p:cBhvr>
                                      <p:tavLst>
                                        <p:tav tm="0">
                                          <p:val>
                                            <p:fltVal val="0.5"/>
                                          </p:val>
                                        </p:tav>
                                        <p:tav tm="100000">
                                          <p:val>
                                            <p:strVal val="#ppt_x"/>
                                          </p:val>
                                        </p:tav>
                                      </p:tavLst>
                                    </p:anim>
                                    <p:anim calcmode="lin" valueType="num">
                                      <p:cBhvr>
                                        <p:cTn id="47" dur="750" fill="hold"/>
                                        <p:tgtEl>
                                          <p:spTgt spid="59"/>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16" fill="hold" nodeType="afterEffect">
                                  <p:stCondLst>
                                    <p:cond delay="0"/>
                                  </p:stCondLst>
                                  <p:childTnLst>
                                    <p:set>
                                      <p:cBhvr>
                                        <p:cTn id="50" dur="1" fill="hold">
                                          <p:stCondLst>
                                            <p:cond delay="0"/>
                                          </p:stCondLst>
                                        </p:cTn>
                                        <p:tgtEl>
                                          <p:spTgt spid="67"/>
                                        </p:tgtEl>
                                        <p:attrNameLst>
                                          <p:attrName>style.visibility</p:attrName>
                                        </p:attrNameLst>
                                      </p:cBhvr>
                                      <p:to>
                                        <p:strVal val="visible"/>
                                      </p:to>
                                    </p:set>
                                    <p:anim calcmode="lin" valueType="num">
                                      <p:cBhvr>
                                        <p:cTn id="51" dur="500" fill="hold"/>
                                        <p:tgtEl>
                                          <p:spTgt spid="67"/>
                                        </p:tgtEl>
                                        <p:attrNameLst>
                                          <p:attrName>ppt_w</p:attrName>
                                        </p:attrNameLst>
                                      </p:cBhvr>
                                      <p:tavLst>
                                        <p:tav tm="0">
                                          <p:val>
                                            <p:fltVal val="0"/>
                                          </p:val>
                                        </p:tav>
                                        <p:tav tm="100000">
                                          <p:val>
                                            <p:strVal val="#ppt_w"/>
                                          </p:val>
                                        </p:tav>
                                      </p:tavLst>
                                    </p:anim>
                                    <p:anim calcmode="lin" valueType="num">
                                      <p:cBhvr>
                                        <p:cTn id="52" dur="500" fill="hold"/>
                                        <p:tgtEl>
                                          <p:spTgt spid="67"/>
                                        </p:tgtEl>
                                        <p:attrNameLst>
                                          <p:attrName>ppt_h</p:attrName>
                                        </p:attrNameLst>
                                      </p:cBhvr>
                                      <p:tavLst>
                                        <p:tav tm="0">
                                          <p:val>
                                            <p:fltVal val="0"/>
                                          </p:val>
                                        </p:tav>
                                        <p:tav tm="100000">
                                          <p:val>
                                            <p:strVal val="#ppt_h"/>
                                          </p:val>
                                        </p:tav>
                                      </p:tavLst>
                                    </p:anim>
                                    <p:animEffect transition="in" filter="fade">
                                      <p:cBhvr>
                                        <p:cTn id="53" dur="500"/>
                                        <p:tgtEl>
                                          <p:spTgt spid="67"/>
                                        </p:tgtEl>
                                      </p:cBhvr>
                                    </p:animEffect>
                                  </p:childTnLst>
                                </p:cTn>
                              </p:par>
                            </p:childTnLst>
                          </p:cTn>
                        </p:par>
                        <p:par>
                          <p:cTn id="54" fill="hold">
                            <p:stCondLst>
                              <p:cond delay="225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3250"/>
                            </p:stCondLst>
                            <p:childTnLst>
                              <p:par>
                                <p:cTn id="61" presetID="53" presetClass="entr" presetSubtype="16" fill="hold" nodeType="afterEffect">
                                  <p:stCondLst>
                                    <p:cond delay="500"/>
                                  </p:stCondLst>
                                  <p:childTnLst>
                                    <p:set>
                                      <p:cBhvr>
                                        <p:cTn id="62" dur="1" fill="hold">
                                          <p:stCondLst>
                                            <p:cond delay="0"/>
                                          </p:stCondLst>
                                        </p:cTn>
                                        <p:tgtEl>
                                          <p:spTgt spid="71"/>
                                        </p:tgtEl>
                                        <p:attrNameLst>
                                          <p:attrName>style.visibility</p:attrName>
                                        </p:attrNameLst>
                                      </p:cBhvr>
                                      <p:to>
                                        <p:strVal val="visible"/>
                                      </p:to>
                                    </p:set>
                                    <p:anim calcmode="lin" valueType="num">
                                      <p:cBhvr>
                                        <p:cTn id="63" dur="500" fill="hold"/>
                                        <p:tgtEl>
                                          <p:spTgt spid="71"/>
                                        </p:tgtEl>
                                        <p:attrNameLst>
                                          <p:attrName>ppt_w</p:attrName>
                                        </p:attrNameLst>
                                      </p:cBhvr>
                                      <p:tavLst>
                                        <p:tav tm="0">
                                          <p:val>
                                            <p:fltVal val="0"/>
                                          </p:val>
                                        </p:tav>
                                        <p:tav tm="100000">
                                          <p:val>
                                            <p:strVal val="#ppt_w"/>
                                          </p:val>
                                        </p:tav>
                                      </p:tavLst>
                                    </p:anim>
                                    <p:anim calcmode="lin" valueType="num">
                                      <p:cBhvr>
                                        <p:cTn id="64" dur="500" fill="hold"/>
                                        <p:tgtEl>
                                          <p:spTgt spid="71"/>
                                        </p:tgtEl>
                                        <p:attrNameLst>
                                          <p:attrName>ppt_h</p:attrName>
                                        </p:attrNameLst>
                                      </p:cBhvr>
                                      <p:tavLst>
                                        <p:tav tm="0">
                                          <p:val>
                                            <p:fltVal val="0"/>
                                          </p:val>
                                        </p:tav>
                                        <p:tav tm="100000">
                                          <p:val>
                                            <p:strVal val="#ppt_h"/>
                                          </p:val>
                                        </p:tav>
                                      </p:tavLst>
                                    </p:anim>
                                    <p:animEffect transition="in" filter="fade">
                                      <p:cBhvr>
                                        <p:cTn id="65" dur="500"/>
                                        <p:tgtEl>
                                          <p:spTgt spid="71"/>
                                        </p:tgtEl>
                                      </p:cBhvr>
                                    </p:animEffect>
                                  </p:childTnLst>
                                </p:cTn>
                              </p:par>
                            </p:childTnLst>
                          </p:cTn>
                        </p:par>
                        <p:par>
                          <p:cTn id="66" fill="hold">
                            <p:stCondLst>
                              <p:cond delay="4250"/>
                            </p:stCondLst>
                            <p:childTnLst>
                              <p:par>
                                <p:cTn id="67" presetID="42" presetClass="entr" presetSubtype="0" fill="hold" grpId="0" nodeType="after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1000"/>
                                        <p:tgtEl>
                                          <p:spTgt spid="28"/>
                                        </p:tgtEl>
                                      </p:cBhvr>
                                    </p:animEffect>
                                    <p:anim calcmode="lin" valueType="num">
                                      <p:cBhvr>
                                        <p:cTn id="70" dur="1000" fill="hold"/>
                                        <p:tgtEl>
                                          <p:spTgt spid="28"/>
                                        </p:tgtEl>
                                        <p:attrNameLst>
                                          <p:attrName>ppt_x</p:attrName>
                                        </p:attrNameLst>
                                      </p:cBhvr>
                                      <p:tavLst>
                                        <p:tav tm="0">
                                          <p:val>
                                            <p:strVal val="#ppt_x"/>
                                          </p:val>
                                        </p:tav>
                                        <p:tav tm="100000">
                                          <p:val>
                                            <p:strVal val="#ppt_x"/>
                                          </p:val>
                                        </p:tav>
                                      </p:tavLst>
                                    </p:anim>
                                    <p:anim calcmode="lin" valueType="num">
                                      <p:cBhvr>
                                        <p:cTn id="71" dur="1000" fill="hold"/>
                                        <p:tgtEl>
                                          <p:spTgt spid="28"/>
                                        </p:tgtEl>
                                        <p:attrNameLst>
                                          <p:attrName>ppt_y</p:attrName>
                                        </p:attrNameLst>
                                      </p:cBhvr>
                                      <p:tavLst>
                                        <p:tav tm="0">
                                          <p:val>
                                            <p:strVal val="#ppt_y+.1"/>
                                          </p:val>
                                        </p:tav>
                                        <p:tav tm="100000">
                                          <p:val>
                                            <p:strVal val="#ppt_y"/>
                                          </p:val>
                                        </p:tav>
                                      </p:tavLst>
                                    </p:anim>
                                  </p:childTnLst>
                                </p:cTn>
                              </p:par>
                            </p:childTnLst>
                          </p:cTn>
                        </p:par>
                        <p:par>
                          <p:cTn id="72" fill="hold">
                            <p:stCondLst>
                              <p:cond delay="5250"/>
                            </p:stCondLst>
                            <p:childTnLst>
                              <p:par>
                                <p:cTn id="73" presetID="53" presetClass="entr" presetSubtype="16" fill="hold" nodeType="afterEffect">
                                  <p:stCondLst>
                                    <p:cond delay="500"/>
                                  </p:stCondLst>
                                  <p:childTnLst>
                                    <p:set>
                                      <p:cBhvr>
                                        <p:cTn id="74" dur="1" fill="hold">
                                          <p:stCondLst>
                                            <p:cond delay="0"/>
                                          </p:stCondLst>
                                        </p:cTn>
                                        <p:tgtEl>
                                          <p:spTgt spid="68"/>
                                        </p:tgtEl>
                                        <p:attrNameLst>
                                          <p:attrName>style.visibility</p:attrName>
                                        </p:attrNameLst>
                                      </p:cBhvr>
                                      <p:to>
                                        <p:strVal val="visible"/>
                                      </p:to>
                                    </p:set>
                                    <p:anim calcmode="lin" valueType="num">
                                      <p:cBhvr>
                                        <p:cTn id="75" dur="500" fill="hold"/>
                                        <p:tgtEl>
                                          <p:spTgt spid="68"/>
                                        </p:tgtEl>
                                        <p:attrNameLst>
                                          <p:attrName>ppt_w</p:attrName>
                                        </p:attrNameLst>
                                      </p:cBhvr>
                                      <p:tavLst>
                                        <p:tav tm="0">
                                          <p:val>
                                            <p:fltVal val="0"/>
                                          </p:val>
                                        </p:tav>
                                        <p:tav tm="100000">
                                          <p:val>
                                            <p:strVal val="#ppt_w"/>
                                          </p:val>
                                        </p:tav>
                                      </p:tavLst>
                                    </p:anim>
                                    <p:anim calcmode="lin" valueType="num">
                                      <p:cBhvr>
                                        <p:cTn id="76" dur="500" fill="hold"/>
                                        <p:tgtEl>
                                          <p:spTgt spid="68"/>
                                        </p:tgtEl>
                                        <p:attrNameLst>
                                          <p:attrName>ppt_h</p:attrName>
                                        </p:attrNameLst>
                                      </p:cBhvr>
                                      <p:tavLst>
                                        <p:tav tm="0">
                                          <p:val>
                                            <p:fltVal val="0"/>
                                          </p:val>
                                        </p:tav>
                                        <p:tav tm="100000">
                                          <p:val>
                                            <p:strVal val="#ppt_h"/>
                                          </p:val>
                                        </p:tav>
                                      </p:tavLst>
                                    </p:anim>
                                    <p:animEffect transition="in" filter="fade">
                                      <p:cBhvr>
                                        <p:cTn id="77" dur="500"/>
                                        <p:tgtEl>
                                          <p:spTgt spid="68"/>
                                        </p:tgtEl>
                                      </p:cBhvr>
                                    </p:animEffect>
                                  </p:childTnLst>
                                </p:cTn>
                              </p:par>
                            </p:childTnLst>
                          </p:cTn>
                        </p:par>
                        <p:par>
                          <p:cTn id="78" fill="hold">
                            <p:stCondLst>
                              <p:cond delay="6250"/>
                            </p:stCondLst>
                            <p:childTnLst>
                              <p:par>
                                <p:cTn id="79" presetID="42" presetClass="entr" presetSubtype="0" fill="hold" grpId="0" nodeType="afterEffect">
                                  <p:stCondLst>
                                    <p:cond delay="0"/>
                                  </p:stCondLst>
                                  <p:childTnLst>
                                    <p:set>
                                      <p:cBhvr>
                                        <p:cTn id="80" dur="1" fill="hold">
                                          <p:stCondLst>
                                            <p:cond delay="0"/>
                                          </p:stCondLst>
                                        </p:cTn>
                                        <p:tgtEl>
                                          <p:spTgt spid="31"/>
                                        </p:tgtEl>
                                        <p:attrNameLst>
                                          <p:attrName>style.visibility</p:attrName>
                                        </p:attrNameLst>
                                      </p:cBhvr>
                                      <p:to>
                                        <p:strVal val="visible"/>
                                      </p:to>
                                    </p:set>
                                    <p:animEffect transition="in" filter="fade">
                                      <p:cBhvr>
                                        <p:cTn id="81" dur="1000"/>
                                        <p:tgtEl>
                                          <p:spTgt spid="31"/>
                                        </p:tgtEl>
                                      </p:cBhvr>
                                    </p:animEffect>
                                    <p:anim calcmode="lin" valueType="num">
                                      <p:cBhvr>
                                        <p:cTn id="82" dur="1000" fill="hold"/>
                                        <p:tgtEl>
                                          <p:spTgt spid="31"/>
                                        </p:tgtEl>
                                        <p:attrNameLst>
                                          <p:attrName>ppt_x</p:attrName>
                                        </p:attrNameLst>
                                      </p:cBhvr>
                                      <p:tavLst>
                                        <p:tav tm="0">
                                          <p:val>
                                            <p:strVal val="#ppt_x"/>
                                          </p:val>
                                        </p:tav>
                                        <p:tav tm="100000">
                                          <p:val>
                                            <p:strVal val="#ppt_x"/>
                                          </p:val>
                                        </p:tav>
                                      </p:tavLst>
                                    </p:anim>
                                    <p:anim calcmode="lin" valueType="num">
                                      <p:cBhvr>
                                        <p:cTn id="83" dur="1000" fill="hold"/>
                                        <p:tgtEl>
                                          <p:spTgt spid="31"/>
                                        </p:tgtEl>
                                        <p:attrNameLst>
                                          <p:attrName>ppt_y</p:attrName>
                                        </p:attrNameLst>
                                      </p:cBhvr>
                                      <p:tavLst>
                                        <p:tav tm="0">
                                          <p:val>
                                            <p:strVal val="#ppt_y+.1"/>
                                          </p:val>
                                        </p:tav>
                                        <p:tav tm="100000">
                                          <p:val>
                                            <p:strVal val="#ppt_y"/>
                                          </p:val>
                                        </p:tav>
                                      </p:tavLst>
                                    </p:anim>
                                  </p:childTnLst>
                                </p:cTn>
                              </p:par>
                            </p:childTnLst>
                          </p:cTn>
                        </p:par>
                        <p:par>
                          <p:cTn id="84" fill="hold">
                            <p:stCondLst>
                              <p:cond delay="7250"/>
                            </p:stCondLst>
                            <p:childTnLst>
                              <p:par>
                                <p:cTn id="85" presetID="53" presetClass="entr" presetSubtype="16" fill="hold" nodeType="afterEffect">
                                  <p:stCondLst>
                                    <p:cond delay="500"/>
                                  </p:stCondLst>
                                  <p:childTnLst>
                                    <p:set>
                                      <p:cBhvr>
                                        <p:cTn id="86" dur="1" fill="hold">
                                          <p:stCondLst>
                                            <p:cond delay="0"/>
                                          </p:stCondLst>
                                        </p:cTn>
                                        <p:tgtEl>
                                          <p:spTgt spid="72"/>
                                        </p:tgtEl>
                                        <p:attrNameLst>
                                          <p:attrName>style.visibility</p:attrName>
                                        </p:attrNameLst>
                                      </p:cBhvr>
                                      <p:to>
                                        <p:strVal val="visible"/>
                                      </p:to>
                                    </p:set>
                                    <p:anim calcmode="lin" valueType="num">
                                      <p:cBhvr>
                                        <p:cTn id="87" dur="500" fill="hold"/>
                                        <p:tgtEl>
                                          <p:spTgt spid="72"/>
                                        </p:tgtEl>
                                        <p:attrNameLst>
                                          <p:attrName>ppt_w</p:attrName>
                                        </p:attrNameLst>
                                      </p:cBhvr>
                                      <p:tavLst>
                                        <p:tav tm="0">
                                          <p:val>
                                            <p:fltVal val="0"/>
                                          </p:val>
                                        </p:tav>
                                        <p:tav tm="100000">
                                          <p:val>
                                            <p:strVal val="#ppt_w"/>
                                          </p:val>
                                        </p:tav>
                                      </p:tavLst>
                                    </p:anim>
                                    <p:anim calcmode="lin" valueType="num">
                                      <p:cBhvr>
                                        <p:cTn id="88" dur="500" fill="hold"/>
                                        <p:tgtEl>
                                          <p:spTgt spid="72"/>
                                        </p:tgtEl>
                                        <p:attrNameLst>
                                          <p:attrName>ppt_h</p:attrName>
                                        </p:attrNameLst>
                                      </p:cBhvr>
                                      <p:tavLst>
                                        <p:tav tm="0">
                                          <p:val>
                                            <p:fltVal val="0"/>
                                          </p:val>
                                        </p:tav>
                                        <p:tav tm="100000">
                                          <p:val>
                                            <p:strVal val="#ppt_h"/>
                                          </p:val>
                                        </p:tav>
                                      </p:tavLst>
                                    </p:anim>
                                    <p:animEffect transition="in" filter="fade">
                                      <p:cBhvr>
                                        <p:cTn id="89" dur="500"/>
                                        <p:tgtEl>
                                          <p:spTgt spid="72"/>
                                        </p:tgtEl>
                                      </p:cBhvr>
                                    </p:animEffect>
                                  </p:childTnLst>
                                </p:cTn>
                              </p:par>
                            </p:childTnLst>
                          </p:cTn>
                        </p:par>
                        <p:par>
                          <p:cTn id="90" fill="hold">
                            <p:stCondLst>
                              <p:cond delay="8250"/>
                            </p:stCondLst>
                            <p:childTnLst>
                              <p:par>
                                <p:cTn id="91" presetID="42" presetClass="entr" presetSubtype="0" fill="hold" grpId="0" nodeType="afterEffect">
                                  <p:stCondLst>
                                    <p:cond delay="0"/>
                                  </p:stCondLst>
                                  <p:childTnLst>
                                    <p:set>
                                      <p:cBhvr>
                                        <p:cTn id="92" dur="1" fill="hold">
                                          <p:stCondLst>
                                            <p:cond delay="0"/>
                                          </p:stCondLst>
                                        </p:cTn>
                                        <p:tgtEl>
                                          <p:spTgt spid="23"/>
                                        </p:tgtEl>
                                        <p:attrNameLst>
                                          <p:attrName>style.visibility</p:attrName>
                                        </p:attrNameLst>
                                      </p:cBhvr>
                                      <p:to>
                                        <p:strVal val="visible"/>
                                      </p:to>
                                    </p:set>
                                    <p:animEffect transition="in" filter="fade">
                                      <p:cBhvr>
                                        <p:cTn id="93" dur="1000"/>
                                        <p:tgtEl>
                                          <p:spTgt spid="23"/>
                                        </p:tgtEl>
                                      </p:cBhvr>
                                    </p:animEffect>
                                    <p:anim calcmode="lin" valueType="num">
                                      <p:cBhvr>
                                        <p:cTn id="94" dur="1000" fill="hold"/>
                                        <p:tgtEl>
                                          <p:spTgt spid="23"/>
                                        </p:tgtEl>
                                        <p:attrNameLst>
                                          <p:attrName>ppt_x</p:attrName>
                                        </p:attrNameLst>
                                      </p:cBhvr>
                                      <p:tavLst>
                                        <p:tav tm="0">
                                          <p:val>
                                            <p:strVal val="#ppt_x"/>
                                          </p:val>
                                        </p:tav>
                                        <p:tav tm="100000">
                                          <p:val>
                                            <p:strVal val="#ppt_x"/>
                                          </p:val>
                                        </p:tav>
                                      </p:tavLst>
                                    </p:anim>
                                    <p:anim calcmode="lin" valueType="num">
                                      <p:cBhvr>
                                        <p:cTn id="95" dur="1000" fill="hold"/>
                                        <p:tgtEl>
                                          <p:spTgt spid="23"/>
                                        </p:tgtEl>
                                        <p:attrNameLst>
                                          <p:attrName>ppt_y</p:attrName>
                                        </p:attrNameLst>
                                      </p:cBhvr>
                                      <p:tavLst>
                                        <p:tav tm="0">
                                          <p:val>
                                            <p:strVal val="#ppt_y+.1"/>
                                          </p:val>
                                        </p:tav>
                                        <p:tav tm="100000">
                                          <p:val>
                                            <p:strVal val="#ppt_y"/>
                                          </p:val>
                                        </p:tav>
                                      </p:tavLst>
                                    </p:anim>
                                  </p:childTnLst>
                                </p:cTn>
                              </p:par>
                            </p:childTnLst>
                          </p:cTn>
                        </p:par>
                        <p:par>
                          <p:cTn id="96" fill="hold">
                            <p:stCondLst>
                              <p:cond delay="9250"/>
                            </p:stCondLst>
                            <p:childTnLst>
                              <p:par>
                                <p:cTn id="97" presetID="53" presetClass="entr" presetSubtype="16" fill="hold" nodeType="afterEffect">
                                  <p:stCondLst>
                                    <p:cond delay="500"/>
                                  </p:stCondLst>
                                  <p:childTnLst>
                                    <p:set>
                                      <p:cBhvr>
                                        <p:cTn id="98" dur="1" fill="hold">
                                          <p:stCondLst>
                                            <p:cond delay="0"/>
                                          </p:stCondLst>
                                        </p:cTn>
                                        <p:tgtEl>
                                          <p:spTgt spid="69"/>
                                        </p:tgtEl>
                                        <p:attrNameLst>
                                          <p:attrName>style.visibility</p:attrName>
                                        </p:attrNameLst>
                                      </p:cBhvr>
                                      <p:to>
                                        <p:strVal val="visible"/>
                                      </p:to>
                                    </p:set>
                                    <p:anim calcmode="lin" valueType="num">
                                      <p:cBhvr>
                                        <p:cTn id="99" dur="500" fill="hold"/>
                                        <p:tgtEl>
                                          <p:spTgt spid="69"/>
                                        </p:tgtEl>
                                        <p:attrNameLst>
                                          <p:attrName>ppt_w</p:attrName>
                                        </p:attrNameLst>
                                      </p:cBhvr>
                                      <p:tavLst>
                                        <p:tav tm="0">
                                          <p:val>
                                            <p:fltVal val="0"/>
                                          </p:val>
                                        </p:tav>
                                        <p:tav tm="100000">
                                          <p:val>
                                            <p:strVal val="#ppt_w"/>
                                          </p:val>
                                        </p:tav>
                                      </p:tavLst>
                                    </p:anim>
                                    <p:anim calcmode="lin" valueType="num">
                                      <p:cBhvr>
                                        <p:cTn id="100" dur="500" fill="hold"/>
                                        <p:tgtEl>
                                          <p:spTgt spid="69"/>
                                        </p:tgtEl>
                                        <p:attrNameLst>
                                          <p:attrName>ppt_h</p:attrName>
                                        </p:attrNameLst>
                                      </p:cBhvr>
                                      <p:tavLst>
                                        <p:tav tm="0">
                                          <p:val>
                                            <p:fltVal val="0"/>
                                          </p:val>
                                        </p:tav>
                                        <p:tav tm="100000">
                                          <p:val>
                                            <p:strVal val="#ppt_h"/>
                                          </p:val>
                                        </p:tav>
                                      </p:tavLst>
                                    </p:anim>
                                    <p:animEffect transition="in" filter="fade">
                                      <p:cBhvr>
                                        <p:cTn id="101" dur="500"/>
                                        <p:tgtEl>
                                          <p:spTgt spid="69"/>
                                        </p:tgtEl>
                                      </p:cBhvr>
                                    </p:animEffect>
                                  </p:childTnLst>
                                </p:cTn>
                              </p:par>
                            </p:childTnLst>
                          </p:cTn>
                        </p:par>
                        <p:par>
                          <p:cTn id="102" fill="hold">
                            <p:stCondLst>
                              <p:cond delay="10250"/>
                            </p:stCondLst>
                            <p:childTnLst>
                              <p:par>
                                <p:cTn id="103" presetID="42" presetClass="entr" presetSubtype="0" fill="hold" grpId="0" nodeType="after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1000"/>
                                        <p:tgtEl>
                                          <p:spTgt spid="32"/>
                                        </p:tgtEl>
                                      </p:cBhvr>
                                    </p:animEffect>
                                    <p:anim calcmode="lin" valueType="num">
                                      <p:cBhvr>
                                        <p:cTn id="106" dur="1000" fill="hold"/>
                                        <p:tgtEl>
                                          <p:spTgt spid="32"/>
                                        </p:tgtEl>
                                        <p:attrNameLst>
                                          <p:attrName>ppt_x</p:attrName>
                                        </p:attrNameLst>
                                      </p:cBhvr>
                                      <p:tavLst>
                                        <p:tav tm="0">
                                          <p:val>
                                            <p:strVal val="#ppt_x"/>
                                          </p:val>
                                        </p:tav>
                                        <p:tav tm="100000">
                                          <p:val>
                                            <p:strVal val="#ppt_x"/>
                                          </p:val>
                                        </p:tav>
                                      </p:tavLst>
                                    </p:anim>
                                    <p:anim calcmode="lin" valueType="num">
                                      <p:cBhvr>
                                        <p:cTn id="107" dur="1000" fill="hold"/>
                                        <p:tgtEl>
                                          <p:spTgt spid="32"/>
                                        </p:tgtEl>
                                        <p:attrNameLst>
                                          <p:attrName>ppt_y</p:attrName>
                                        </p:attrNameLst>
                                      </p:cBhvr>
                                      <p:tavLst>
                                        <p:tav tm="0">
                                          <p:val>
                                            <p:strVal val="#ppt_y+.1"/>
                                          </p:val>
                                        </p:tav>
                                        <p:tav tm="100000">
                                          <p:val>
                                            <p:strVal val="#ppt_y"/>
                                          </p:val>
                                        </p:tav>
                                      </p:tavLst>
                                    </p:anim>
                                  </p:childTnLst>
                                </p:cTn>
                              </p:par>
                            </p:childTnLst>
                          </p:cTn>
                        </p:par>
                        <p:par>
                          <p:cTn id="108" fill="hold">
                            <p:stCondLst>
                              <p:cond delay="11250"/>
                            </p:stCondLst>
                            <p:childTnLst>
                              <p:par>
                                <p:cTn id="109" presetID="53" presetClass="entr" presetSubtype="16" fill="hold" nodeType="afterEffect">
                                  <p:stCondLst>
                                    <p:cond delay="500"/>
                                  </p:stCondLst>
                                  <p:childTnLst>
                                    <p:set>
                                      <p:cBhvr>
                                        <p:cTn id="110" dur="1" fill="hold">
                                          <p:stCondLst>
                                            <p:cond delay="0"/>
                                          </p:stCondLst>
                                        </p:cTn>
                                        <p:tgtEl>
                                          <p:spTgt spid="73"/>
                                        </p:tgtEl>
                                        <p:attrNameLst>
                                          <p:attrName>style.visibility</p:attrName>
                                        </p:attrNameLst>
                                      </p:cBhvr>
                                      <p:to>
                                        <p:strVal val="visible"/>
                                      </p:to>
                                    </p:set>
                                    <p:anim calcmode="lin" valueType="num">
                                      <p:cBhvr>
                                        <p:cTn id="111" dur="500" fill="hold"/>
                                        <p:tgtEl>
                                          <p:spTgt spid="73"/>
                                        </p:tgtEl>
                                        <p:attrNameLst>
                                          <p:attrName>ppt_w</p:attrName>
                                        </p:attrNameLst>
                                      </p:cBhvr>
                                      <p:tavLst>
                                        <p:tav tm="0">
                                          <p:val>
                                            <p:fltVal val="0"/>
                                          </p:val>
                                        </p:tav>
                                        <p:tav tm="100000">
                                          <p:val>
                                            <p:strVal val="#ppt_w"/>
                                          </p:val>
                                        </p:tav>
                                      </p:tavLst>
                                    </p:anim>
                                    <p:anim calcmode="lin" valueType="num">
                                      <p:cBhvr>
                                        <p:cTn id="112" dur="500" fill="hold"/>
                                        <p:tgtEl>
                                          <p:spTgt spid="73"/>
                                        </p:tgtEl>
                                        <p:attrNameLst>
                                          <p:attrName>ppt_h</p:attrName>
                                        </p:attrNameLst>
                                      </p:cBhvr>
                                      <p:tavLst>
                                        <p:tav tm="0">
                                          <p:val>
                                            <p:fltVal val="0"/>
                                          </p:val>
                                        </p:tav>
                                        <p:tav tm="100000">
                                          <p:val>
                                            <p:strVal val="#ppt_h"/>
                                          </p:val>
                                        </p:tav>
                                      </p:tavLst>
                                    </p:anim>
                                    <p:animEffect transition="in" filter="fade">
                                      <p:cBhvr>
                                        <p:cTn id="113" dur="500"/>
                                        <p:tgtEl>
                                          <p:spTgt spid="73"/>
                                        </p:tgtEl>
                                      </p:cBhvr>
                                    </p:animEffect>
                                  </p:childTnLst>
                                </p:cTn>
                              </p:par>
                            </p:childTnLst>
                          </p:cTn>
                        </p:par>
                        <p:par>
                          <p:cTn id="114" fill="hold">
                            <p:stCondLst>
                              <p:cond delay="12250"/>
                            </p:stCondLst>
                            <p:childTnLst>
                              <p:par>
                                <p:cTn id="115" presetID="42" presetClass="entr" presetSubtype="0"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Effect transition="in" filter="fade">
                                      <p:cBhvr>
                                        <p:cTn id="117" dur="1000"/>
                                        <p:tgtEl>
                                          <p:spTgt spid="27"/>
                                        </p:tgtEl>
                                      </p:cBhvr>
                                    </p:animEffect>
                                    <p:anim calcmode="lin" valueType="num">
                                      <p:cBhvr>
                                        <p:cTn id="118" dur="1000" fill="hold"/>
                                        <p:tgtEl>
                                          <p:spTgt spid="27"/>
                                        </p:tgtEl>
                                        <p:attrNameLst>
                                          <p:attrName>ppt_x</p:attrName>
                                        </p:attrNameLst>
                                      </p:cBhvr>
                                      <p:tavLst>
                                        <p:tav tm="0">
                                          <p:val>
                                            <p:strVal val="#ppt_x"/>
                                          </p:val>
                                        </p:tav>
                                        <p:tav tm="100000">
                                          <p:val>
                                            <p:strVal val="#ppt_x"/>
                                          </p:val>
                                        </p:tav>
                                      </p:tavLst>
                                    </p:anim>
                                    <p:anim calcmode="lin" valueType="num">
                                      <p:cBhvr>
                                        <p:cTn id="119" dur="1000" fill="hold"/>
                                        <p:tgtEl>
                                          <p:spTgt spid="27"/>
                                        </p:tgtEl>
                                        <p:attrNameLst>
                                          <p:attrName>ppt_y</p:attrName>
                                        </p:attrNameLst>
                                      </p:cBhvr>
                                      <p:tavLst>
                                        <p:tav tm="0">
                                          <p:val>
                                            <p:strVal val="#ppt_y+.1"/>
                                          </p:val>
                                        </p:tav>
                                        <p:tav tm="100000">
                                          <p:val>
                                            <p:strVal val="#ppt_y"/>
                                          </p:val>
                                        </p:tav>
                                      </p:tavLst>
                                    </p:anim>
                                  </p:childTnLst>
                                </p:cTn>
                              </p:par>
                            </p:childTnLst>
                          </p:cTn>
                        </p:par>
                        <p:par>
                          <p:cTn id="120" fill="hold">
                            <p:stCondLst>
                              <p:cond delay="13250"/>
                            </p:stCondLst>
                            <p:childTnLst>
                              <p:par>
                                <p:cTn id="121" presetID="53" presetClass="entr" presetSubtype="16" fill="hold" nodeType="afterEffect">
                                  <p:stCondLst>
                                    <p:cond delay="500"/>
                                  </p:stCondLst>
                                  <p:childTnLst>
                                    <p:set>
                                      <p:cBhvr>
                                        <p:cTn id="122" dur="1" fill="hold">
                                          <p:stCondLst>
                                            <p:cond delay="0"/>
                                          </p:stCondLst>
                                        </p:cTn>
                                        <p:tgtEl>
                                          <p:spTgt spid="70"/>
                                        </p:tgtEl>
                                        <p:attrNameLst>
                                          <p:attrName>style.visibility</p:attrName>
                                        </p:attrNameLst>
                                      </p:cBhvr>
                                      <p:to>
                                        <p:strVal val="visible"/>
                                      </p:to>
                                    </p:set>
                                    <p:anim calcmode="lin" valueType="num">
                                      <p:cBhvr>
                                        <p:cTn id="123" dur="500" fill="hold"/>
                                        <p:tgtEl>
                                          <p:spTgt spid="70"/>
                                        </p:tgtEl>
                                        <p:attrNameLst>
                                          <p:attrName>ppt_w</p:attrName>
                                        </p:attrNameLst>
                                      </p:cBhvr>
                                      <p:tavLst>
                                        <p:tav tm="0">
                                          <p:val>
                                            <p:fltVal val="0"/>
                                          </p:val>
                                        </p:tav>
                                        <p:tav tm="100000">
                                          <p:val>
                                            <p:strVal val="#ppt_w"/>
                                          </p:val>
                                        </p:tav>
                                      </p:tavLst>
                                    </p:anim>
                                    <p:anim calcmode="lin" valueType="num">
                                      <p:cBhvr>
                                        <p:cTn id="124" dur="500" fill="hold"/>
                                        <p:tgtEl>
                                          <p:spTgt spid="70"/>
                                        </p:tgtEl>
                                        <p:attrNameLst>
                                          <p:attrName>ppt_h</p:attrName>
                                        </p:attrNameLst>
                                      </p:cBhvr>
                                      <p:tavLst>
                                        <p:tav tm="0">
                                          <p:val>
                                            <p:fltVal val="0"/>
                                          </p:val>
                                        </p:tav>
                                        <p:tav tm="100000">
                                          <p:val>
                                            <p:strVal val="#ppt_h"/>
                                          </p:val>
                                        </p:tav>
                                      </p:tavLst>
                                    </p:anim>
                                    <p:animEffect transition="in" filter="fade">
                                      <p:cBhvr>
                                        <p:cTn id="125" dur="500"/>
                                        <p:tgtEl>
                                          <p:spTgt spid="70"/>
                                        </p:tgtEl>
                                      </p:cBhvr>
                                    </p:animEffect>
                                  </p:childTnLst>
                                </p:cTn>
                              </p:par>
                            </p:childTnLst>
                          </p:cTn>
                        </p:par>
                        <p:par>
                          <p:cTn id="126" fill="hold">
                            <p:stCondLst>
                              <p:cond delay="14250"/>
                            </p:stCondLst>
                            <p:childTnLst>
                              <p:par>
                                <p:cTn id="127" presetID="42" presetClass="entr" presetSubtype="0" fill="hold" grpId="0" nodeType="afterEffect">
                                  <p:stCondLst>
                                    <p:cond delay="0"/>
                                  </p:stCondLst>
                                  <p:childTnLst>
                                    <p:set>
                                      <p:cBhvr>
                                        <p:cTn id="128" dur="1" fill="hold">
                                          <p:stCondLst>
                                            <p:cond delay="0"/>
                                          </p:stCondLst>
                                        </p:cTn>
                                        <p:tgtEl>
                                          <p:spTgt spid="33"/>
                                        </p:tgtEl>
                                        <p:attrNameLst>
                                          <p:attrName>style.visibility</p:attrName>
                                        </p:attrNameLst>
                                      </p:cBhvr>
                                      <p:to>
                                        <p:strVal val="visible"/>
                                      </p:to>
                                    </p:set>
                                    <p:animEffect transition="in" filter="fade">
                                      <p:cBhvr>
                                        <p:cTn id="129" dur="1000"/>
                                        <p:tgtEl>
                                          <p:spTgt spid="33"/>
                                        </p:tgtEl>
                                      </p:cBhvr>
                                    </p:animEffect>
                                    <p:anim calcmode="lin" valueType="num">
                                      <p:cBhvr>
                                        <p:cTn id="130" dur="1000" fill="hold"/>
                                        <p:tgtEl>
                                          <p:spTgt spid="33"/>
                                        </p:tgtEl>
                                        <p:attrNameLst>
                                          <p:attrName>ppt_x</p:attrName>
                                        </p:attrNameLst>
                                      </p:cBhvr>
                                      <p:tavLst>
                                        <p:tav tm="0">
                                          <p:val>
                                            <p:strVal val="#ppt_x"/>
                                          </p:val>
                                        </p:tav>
                                        <p:tav tm="100000">
                                          <p:val>
                                            <p:strVal val="#ppt_x"/>
                                          </p:val>
                                        </p:tav>
                                      </p:tavLst>
                                    </p:anim>
                                    <p:anim calcmode="lin" valueType="num">
                                      <p:cBhvr>
                                        <p:cTn id="131" dur="1000" fill="hold"/>
                                        <p:tgtEl>
                                          <p:spTgt spid="33"/>
                                        </p:tgtEl>
                                        <p:attrNameLst>
                                          <p:attrName>ppt_y</p:attrName>
                                        </p:attrNameLst>
                                      </p:cBhvr>
                                      <p:tavLst>
                                        <p:tav tm="0">
                                          <p:val>
                                            <p:strVal val="#ppt_y+.1"/>
                                          </p:val>
                                        </p:tav>
                                        <p:tav tm="100000">
                                          <p:val>
                                            <p:strVal val="#ppt_y"/>
                                          </p:val>
                                        </p:tav>
                                      </p:tavLst>
                                    </p:anim>
                                  </p:childTnLst>
                                </p:cTn>
                              </p:par>
                            </p:childTnLst>
                          </p:cTn>
                        </p:par>
                        <p:par>
                          <p:cTn id="132" fill="hold">
                            <p:stCondLst>
                              <p:cond delay="15250"/>
                            </p:stCondLst>
                            <p:childTnLst>
                              <p:par>
                                <p:cTn id="133" presetID="53" presetClass="entr" presetSubtype="16" fill="hold" nodeType="afterEffect">
                                  <p:stCondLst>
                                    <p:cond delay="500"/>
                                  </p:stCondLst>
                                  <p:childTnLst>
                                    <p:set>
                                      <p:cBhvr>
                                        <p:cTn id="134" dur="1" fill="hold">
                                          <p:stCondLst>
                                            <p:cond delay="0"/>
                                          </p:stCondLst>
                                        </p:cTn>
                                        <p:tgtEl>
                                          <p:spTgt spid="74"/>
                                        </p:tgtEl>
                                        <p:attrNameLst>
                                          <p:attrName>style.visibility</p:attrName>
                                        </p:attrNameLst>
                                      </p:cBhvr>
                                      <p:to>
                                        <p:strVal val="visible"/>
                                      </p:to>
                                    </p:set>
                                    <p:anim calcmode="lin" valueType="num">
                                      <p:cBhvr>
                                        <p:cTn id="135" dur="500" fill="hold"/>
                                        <p:tgtEl>
                                          <p:spTgt spid="74"/>
                                        </p:tgtEl>
                                        <p:attrNameLst>
                                          <p:attrName>ppt_w</p:attrName>
                                        </p:attrNameLst>
                                      </p:cBhvr>
                                      <p:tavLst>
                                        <p:tav tm="0">
                                          <p:val>
                                            <p:fltVal val="0"/>
                                          </p:val>
                                        </p:tav>
                                        <p:tav tm="100000">
                                          <p:val>
                                            <p:strVal val="#ppt_w"/>
                                          </p:val>
                                        </p:tav>
                                      </p:tavLst>
                                    </p:anim>
                                    <p:anim calcmode="lin" valueType="num">
                                      <p:cBhvr>
                                        <p:cTn id="136" dur="500" fill="hold"/>
                                        <p:tgtEl>
                                          <p:spTgt spid="74"/>
                                        </p:tgtEl>
                                        <p:attrNameLst>
                                          <p:attrName>ppt_h</p:attrName>
                                        </p:attrNameLst>
                                      </p:cBhvr>
                                      <p:tavLst>
                                        <p:tav tm="0">
                                          <p:val>
                                            <p:fltVal val="0"/>
                                          </p:val>
                                        </p:tav>
                                        <p:tav tm="100000">
                                          <p:val>
                                            <p:strVal val="#ppt_h"/>
                                          </p:val>
                                        </p:tav>
                                      </p:tavLst>
                                    </p:anim>
                                    <p:animEffect transition="in" filter="fade">
                                      <p:cBhvr>
                                        <p:cTn id="137" dur="500"/>
                                        <p:tgtEl>
                                          <p:spTgt spid="74"/>
                                        </p:tgtEl>
                                      </p:cBhvr>
                                    </p:animEffect>
                                  </p:childTnLst>
                                </p:cTn>
                              </p:par>
                            </p:childTnLst>
                          </p:cTn>
                        </p:par>
                        <p:par>
                          <p:cTn id="138" fill="hold">
                            <p:stCondLst>
                              <p:cond delay="16250"/>
                            </p:stCondLst>
                            <p:childTnLst>
                              <p:par>
                                <p:cTn id="139" presetID="42" presetClass="entr" presetSubtype="0" fill="hold" grpId="0" nodeType="afterEffect">
                                  <p:stCondLst>
                                    <p:cond delay="0"/>
                                  </p:stCondLst>
                                  <p:childTnLst>
                                    <p:set>
                                      <p:cBhvr>
                                        <p:cTn id="140" dur="1" fill="hold">
                                          <p:stCondLst>
                                            <p:cond delay="0"/>
                                          </p:stCondLst>
                                        </p:cTn>
                                        <p:tgtEl>
                                          <p:spTgt spid="29"/>
                                        </p:tgtEl>
                                        <p:attrNameLst>
                                          <p:attrName>style.visibility</p:attrName>
                                        </p:attrNameLst>
                                      </p:cBhvr>
                                      <p:to>
                                        <p:strVal val="visible"/>
                                      </p:to>
                                    </p:set>
                                    <p:animEffect transition="in" filter="fade">
                                      <p:cBhvr>
                                        <p:cTn id="141" dur="1000"/>
                                        <p:tgtEl>
                                          <p:spTgt spid="29"/>
                                        </p:tgtEl>
                                      </p:cBhvr>
                                    </p:animEffect>
                                    <p:anim calcmode="lin" valueType="num">
                                      <p:cBhvr>
                                        <p:cTn id="142" dur="1000" fill="hold"/>
                                        <p:tgtEl>
                                          <p:spTgt spid="29"/>
                                        </p:tgtEl>
                                        <p:attrNameLst>
                                          <p:attrName>ppt_x</p:attrName>
                                        </p:attrNameLst>
                                      </p:cBhvr>
                                      <p:tavLst>
                                        <p:tav tm="0">
                                          <p:val>
                                            <p:strVal val="#ppt_x"/>
                                          </p:val>
                                        </p:tav>
                                        <p:tav tm="100000">
                                          <p:val>
                                            <p:strVal val="#ppt_x"/>
                                          </p:val>
                                        </p:tav>
                                      </p:tavLst>
                                    </p:anim>
                                    <p:anim calcmode="lin" valueType="num">
                                      <p:cBhvr>
                                        <p:cTn id="143" dur="1000" fill="hold"/>
                                        <p:tgtEl>
                                          <p:spTgt spid="29"/>
                                        </p:tgtEl>
                                        <p:attrNameLst>
                                          <p:attrName>ppt_y</p:attrName>
                                        </p:attrNameLst>
                                      </p:cBhvr>
                                      <p:tavLst>
                                        <p:tav tm="0">
                                          <p:val>
                                            <p:strVal val="#ppt_y+.1"/>
                                          </p:val>
                                        </p:tav>
                                        <p:tav tm="100000">
                                          <p:val>
                                            <p:strVal val="#ppt_y"/>
                                          </p:val>
                                        </p:tav>
                                      </p:tavLst>
                                    </p:anim>
                                  </p:childTnLst>
                                </p:cTn>
                              </p:par>
                            </p:childTnLst>
                          </p:cTn>
                        </p:par>
                        <p:par>
                          <p:cTn id="144" fill="hold">
                            <p:stCondLst>
                              <p:cond delay="17250"/>
                            </p:stCondLst>
                            <p:childTnLst>
                              <p:par>
                                <p:cTn id="145" presetID="42" presetClass="entr" presetSubtype="0" fill="hold" grpId="0" nodeType="afterEffect">
                                  <p:stCondLst>
                                    <p:cond delay="0"/>
                                  </p:stCondLst>
                                  <p:childTnLst>
                                    <p:set>
                                      <p:cBhvr>
                                        <p:cTn id="146" dur="1" fill="hold">
                                          <p:stCondLst>
                                            <p:cond delay="0"/>
                                          </p:stCondLst>
                                        </p:cTn>
                                        <p:tgtEl>
                                          <p:spTgt spid="66"/>
                                        </p:tgtEl>
                                        <p:attrNameLst>
                                          <p:attrName>style.visibility</p:attrName>
                                        </p:attrNameLst>
                                      </p:cBhvr>
                                      <p:to>
                                        <p:strVal val="visible"/>
                                      </p:to>
                                    </p:set>
                                    <p:animEffect transition="in" filter="fade">
                                      <p:cBhvr>
                                        <p:cTn id="147" dur="1500"/>
                                        <p:tgtEl>
                                          <p:spTgt spid="66"/>
                                        </p:tgtEl>
                                      </p:cBhvr>
                                    </p:animEffect>
                                    <p:anim calcmode="lin" valueType="num">
                                      <p:cBhvr>
                                        <p:cTn id="148" dur="1500" fill="hold"/>
                                        <p:tgtEl>
                                          <p:spTgt spid="66"/>
                                        </p:tgtEl>
                                        <p:attrNameLst>
                                          <p:attrName>ppt_x</p:attrName>
                                        </p:attrNameLst>
                                      </p:cBhvr>
                                      <p:tavLst>
                                        <p:tav tm="0">
                                          <p:val>
                                            <p:strVal val="#ppt_x"/>
                                          </p:val>
                                        </p:tav>
                                        <p:tav tm="100000">
                                          <p:val>
                                            <p:strVal val="#ppt_x"/>
                                          </p:val>
                                        </p:tav>
                                      </p:tavLst>
                                    </p:anim>
                                    <p:anim calcmode="lin" valueType="num">
                                      <p:cBhvr>
                                        <p:cTn id="149" dur="15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7" grpId="0" animBg="1"/>
      <p:bldP spid="25" grpId="0"/>
      <p:bldP spid="27" grpId="0"/>
      <p:bldP spid="28" grpId="0"/>
      <p:bldP spid="29" grpId="0"/>
      <p:bldP spid="30" grpId="0"/>
      <p:bldP spid="31" grpId="0"/>
      <p:bldP spid="32" grpId="0"/>
      <p:bldP spid="33" grpId="0"/>
      <p:bldP spid="2" grpId="0" animBg="1"/>
      <p:bldP spid="26"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1722</TotalTime>
  <Words>1455</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2019-03-29T16:47:21Z</dcterms:modified>
</cp:coreProperties>
</file>