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90" y="3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5791109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3189767"/>
            <a:ext cx="12192000" cy="3668234"/>
          </a:xfrm>
          <a:prstGeom prst="rect">
            <a:avLst/>
          </a:prstGeom>
          <a:solidFill>
            <a:srgbClr val="4C4F54"/>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Hexagon 1">
            <a:extLst>
              <a:ext uri="{FF2B5EF4-FFF2-40B4-BE49-F238E27FC236}">
                <a16:creationId xmlns:a16="http://schemas.microsoft.com/office/drawing/2014/main" id="{748FB9D1-11BC-4DA2-8BD5-068F558D5BE0}"/>
              </a:ext>
            </a:extLst>
          </p:cNvPr>
          <p:cNvSpPr/>
          <p:nvPr/>
        </p:nvSpPr>
        <p:spPr>
          <a:xfrm>
            <a:off x="933912" y="2106868"/>
            <a:ext cx="2192062" cy="2194560"/>
          </a:xfrm>
          <a:prstGeom prst="hexagon">
            <a:avLst/>
          </a:prstGeom>
          <a:blipFill>
            <a:blip r:embed="rId2"/>
            <a:stretch>
              <a:fillRect/>
            </a:stretch>
          </a:blip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Hexagon 7">
            <a:extLst>
              <a:ext uri="{FF2B5EF4-FFF2-40B4-BE49-F238E27FC236}">
                <a16:creationId xmlns:a16="http://schemas.microsoft.com/office/drawing/2014/main" id="{AC4F50C6-2132-4660-8A22-C8DE00A5FCBF}"/>
              </a:ext>
            </a:extLst>
          </p:cNvPr>
          <p:cNvSpPr/>
          <p:nvPr/>
        </p:nvSpPr>
        <p:spPr>
          <a:xfrm>
            <a:off x="4999969" y="2092487"/>
            <a:ext cx="2192062" cy="2194560"/>
          </a:xfrm>
          <a:prstGeom prst="hexagon">
            <a:avLst/>
          </a:prstGeom>
          <a:blipFill>
            <a:blip r:embed="rId3"/>
            <a:stretch>
              <a:fillRect/>
            </a:stretch>
          </a:blip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Hexagon 8">
            <a:extLst>
              <a:ext uri="{FF2B5EF4-FFF2-40B4-BE49-F238E27FC236}">
                <a16:creationId xmlns:a16="http://schemas.microsoft.com/office/drawing/2014/main" id="{23A36412-36FA-4CF7-94CE-1A2224A15833}"/>
              </a:ext>
            </a:extLst>
          </p:cNvPr>
          <p:cNvSpPr/>
          <p:nvPr/>
        </p:nvSpPr>
        <p:spPr>
          <a:xfrm>
            <a:off x="9066026" y="2106868"/>
            <a:ext cx="2192062" cy="2194560"/>
          </a:xfrm>
          <a:prstGeom prst="hexagon">
            <a:avLst/>
          </a:prstGeom>
          <a:blipFill>
            <a:blip r:embed="rId4"/>
            <a:stretch>
              <a:fillRect/>
            </a:stretch>
          </a:blip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2511484E-B7AE-43AB-B347-22BA40A496D3}"/>
              </a:ext>
            </a:extLst>
          </p:cNvPr>
          <p:cNvSpPr txBox="1"/>
          <p:nvPr/>
        </p:nvSpPr>
        <p:spPr>
          <a:xfrm>
            <a:off x="581902" y="4502496"/>
            <a:ext cx="2896081" cy="2154436"/>
          </a:xfrm>
          <a:prstGeom prst="rect">
            <a:avLst/>
          </a:prstGeom>
          <a:noFill/>
        </p:spPr>
        <p:txBody>
          <a:bodyPr wrap="square" rtlCol="0">
            <a:spAutoFit/>
          </a:bodyPr>
          <a:lstStyle/>
          <a:p>
            <a:pPr algn="ctr"/>
            <a:r>
              <a:rPr lang="en-US" b="1" dirty="0">
                <a:solidFill>
                  <a:srgbClr val="34738D"/>
                </a:solidFill>
                <a:latin typeface="Candara" panose="020E0502030303020204" pitchFamily="34" charset="0"/>
              </a:rPr>
              <a:t>LOREM IPSUM</a:t>
            </a:r>
          </a:p>
          <a:p>
            <a:pPr algn="ctr"/>
            <a:r>
              <a:rPr lang="en-US" sz="3200" b="1" dirty="0">
                <a:solidFill>
                  <a:srgbClr val="34738D"/>
                </a:solidFill>
                <a:latin typeface="Candara" panose="020E0502030303020204" pitchFamily="34" charset="0"/>
              </a:rPr>
              <a:t>72%</a:t>
            </a:r>
          </a:p>
          <a:p>
            <a:pPr algn="ctr"/>
            <a:endParaRPr lang="en-US" sz="6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dirty="0">
              <a:solidFill>
                <a:schemeClr val="bg1"/>
              </a:solidFill>
              <a:latin typeface="Candara" panose="020E0502030303020204" pitchFamily="34" charset="0"/>
            </a:endParaRPr>
          </a:p>
        </p:txBody>
      </p:sp>
      <p:sp>
        <p:nvSpPr>
          <p:cNvPr id="12" name="TextBox 11">
            <a:extLst>
              <a:ext uri="{FF2B5EF4-FFF2-40B4-BE49-F238E27FC236}">
                <a16:creationId xmlns:a16="http://schemas.microsoft.com/office/drawing/2014/main" id="{1FF7D8D2-467C-4428-A8C2-14A0580E5AC0}"/>
              </a:ext>
            </a:extLst>
          </p:cNvPr>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2">
                    <a:lumMod val="10000"/>
                  </a:schemeClr>
                </a:solidFill>
                <a:latin typeface="Candara" panose="020E0502030303020204" pitchFamily="34" charset="0"/>
              </a:rPr>
              <a:t>TITLE GOES HERE</a:t>
            </a:r>
          </a:p>
          <a:p>
            <a:pPr algn="ctr"/>
            <a:r>
              <a:rPr lang="en-US" dirty="0">
                <a:solidFill>
                  <a:schemeClr val="bg2">
                    <a:lumMod val="10000"/>
                  </a:schemeClr>
                </a:solidFill>
                <a:latin typeface="Candara" panose="020E0502030303020204" pitchFamily="34" charset="0"/>
              </a:rPr>
              <a:t>Your Subtitle</a:t>
            </a:r>
          </a:p>
        </p:txBody>
      </p:sp>
      <p:sp>
        <p:nvSpPr>
          <p:cNvPr id="13" name="TextBox 12">
            <a:extLst>
              <a:ext uri="{FF2B5EF4-FFF2-40B4-BE49-F238E27FC236}">
                <a16:creationId xmlns:a16="http://schemas.microsoft.com/office/drawing/2014/main" id="{CC8DB440-E6B8-419D-9A2C-CEF1CBFE782F}"/>
              </a:ext>
            </a:extLst>
          </p:cNvPr>
          <p:cNvSpPr txBox="1"/>
          <p:nvPr/>
        </p:nvSpPr>
        <p:spPr>
          <a:xfrm>
            <a:off x="4647959" y="4502496"/>
            <a:ext cx="2896081" cy="2154436"/>
          </a:xfrm>
          <a:prstGeom prst="rect">
            <a:avLst/>
          </a:prstGeom>
          <a:noFill/>
        </p:spPr>
        <p:txBody>
          <a:bodyPr wrap="square" rtlCol="0">
            <a:spAutoFit/>
          </a:bodyPr>
          <a:lstStyle/>
          <a:p>
            <a:pPr algn="ctr"/>
            <a:r>
              <a:rPr lang="en-US" b="1" dirty="0">
                <a:solidFill>
                  <a:srgbClr val="189A80"/>
                </a:solidFill>
                <a:latin typeface="Candara" panose="020E0502030303020204" pitchFamily="34" charset="0"/>
              </a:rPr>
              <a:t>LOREM IPSUM</a:t>
            </a:r>
          </a:p>
          <a:p>
            <a:pPr algn="ctr"/>
            <a:r>
              <a:rPr lang="en-US" sz="3200" b="1" dirty="0">
                <a:solidFill>
                  <a:srgbClr val="189A80"/>
                </a:solidFill>
                <a:latin typeface="Candara" panose="020E0502030303020204" pitchFamily="34" charset="0"/>
              </a:rPr>
              <a:t>42%</a:t>
            </a:r>
          </a:p>
          <a:p>
            <a:pPr algn="ctr"/>
            <a:endParaRPr lang="en-US" sz="6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dirty="0">
              <a:solidFill>
                <a:schemeClr val="bg1"/>
              </a:solidFill>
              <a:latin typeface="Candara" panose="020E0502030303020204" pitchFamily="34" charset="0"/>
            </a:endParaRPr>
          </a:p>
        </p:txBody>
      </p:sp>
      <p:sp>
        <p:nvSpPr>
          <p:cNvPr id="14" name="TextBox 13">
            <a:extLst>
              <a:ext uri="{FF2B5EF4-FFF2-40B4-BE49-F238E27FC236}">
                <a16:creationId xmlns:a16="http://schemas.microsoft.com/office/drawing/2014/main" id="{01457D27-1FC3-4EAC-96EF-76282FB94F5E}"/>
              </a:ext>
            </a:extLst>
          </p:cNvPr>
          <p:cNvSpPr txBox="1"/>
          <p:nvPr/>
        </p:nvSpPr>
        <p:spPr>
          <a:xfrm>
            <a:off x="8714016" y="4502496"/>
            <a:ext cx="2896081" cy="2154436"/>
          </a:xfrm>
          <a:prstGeom prst="rect">
            <a:avLst/>
          </a:prstGeom>
          <a:noFill/>
        </p:spPr>
        <p:txBody>
          <a:bodyPr wrap="square" rtlCol="0">
            <a:spAutoFit/>
          </a:bodyPr>
          <a:lstStyle/>
          <a:p>
            <a:pPr algn="ctr"/>
            <a:r>
              <a:rPr lang="en-US" b="1" dirty="0">
                <a:solidFill>
                  <a:srgbClr val="EF9D27"/>
                </a:solidFill>
                <a:latin typeface="Candara" panose="020E0502030303020204" pitchFamily="34" charset="0"/>
              </a:rPr>
              <a:t>LOREM IPSUM</a:t>
            </a:r>
          </a:p>
          <a:p>
            <a:pPr algn="ctr"/>
            <a:r>
              <a:rPr lang="en-US" sz="3200" b="1" dirty="0">
                <a:solidFill>
                  <a:srgbClr val="EF9D27"/>
                </a:solidFill>
                <a:latin typeface="Candara" panose="020E0502030303020204" pitchFamily="34" charset="0"/>
              </a:rPr>
              <a:t>14%</a:t>
            </a:r>
          </a:p>
          <a:p>
            <a:pPr algn="ctr"/>
            <a:endParaRPr lang="en-US" sz="6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dirty="0">
              <a:solidFill>
                <a:schemeClr val="bg1"/>
              </a:solidFill>
              <a:latin typeface="Candara" panose="020E0502030303020204" pitchFamily="34" charset="0"/>
            </a:endParaRPr>
          </a:p>
        </p:txBody>
      </p:sp>
      <p:pic>
        <p:nvPicPr>
          <p:cNvPr id="11" name="Picture 10">
            <a:hlinkClick r:id="rId5"/>
            <a:extLst>
              <a:ext uri="{FF2B5EF4-FFF2-40B4-BE49-F238E27FC236}">
                <a16:creationId xmlns:a16="http://schemas.microsoft.com/office/drawing/2014/main" id="{73E0EE1A-1E0D-4751-AEFA-404F519FA6A5}"/>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1441612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53" presetClass="entr" presetSubtype="16" fill="hold" grpId="0" nodeType="afterEffect">
                                  <p:stCondLst>
                                    <p:cond delay="0"/>
                                  </p:stCondLst>
                                  <p:childTnLst>
                                    <p:set>
                                      <p:cBhvr>
                                        <p:cTn id="15" dur="1" fill="hold">
                                          <p:stCondLst>
                                            <p:cond delay="0"/>
                                          </p:stCondLst>
                                        </p:cTn>
                                        <p:tgtEl>
                                          <p:spTgt spid="2"/>
                                        </p:tgtEl>
                                        <p:attrNameLst>
                                          <p:attrName>style.visibility</p:attrName>
                                        </p:attrNameLst>
                                      </p:cBhvr>
                                      <p:to>
                                        <p:strVal val="visible"/>
                                      </p:to>
                                    </p:set>
                                    <p:anim calcmode="lin" valueType="num">
                                      <p:cBhvr>
                                        <p:cTn id="16" dur="500" fill="hold"/>
                                        <p:tgtEl>
                                          <p:spTgt spid="2"/>
                                        </p:tgtEl>
                                        <p:attrNameLst>
                                          <p:attrName>ppt_w</p:attrName>
                                        </p:attrNameLst>
                                      </p:cBhvr>
                                      <p:tavLst>
                                        <p:tav tm="0">
                                          <p:val>
                                            <p:fltVal val="0"/>
                                          </p:val>
                                        </p:tav>
                                        <p:tav tm="100000">
                                          <p:val>
                                            <p:strVal val="#ppt_w"/>
                                          </p:val>
                                        </p:tav>
                                      </p:tavLst>
                                    </p:anim>
                                    <p:anim calcmode="lin" valueType="num">
                                      <p:cBhvr>
                                        <p:cTn id="17" dur="500" fill="hold"/>
                                        <p:tgtEl>
                                          <p:spTgt spid="2"/>
                                        </p:tgtEl>
                                        <p:attrNameLst>
                                          <p:attrName>ppt_h</p:attrName>
                                        </p:attrNameLst>
                                      </p:cBhvr>
                                      <p:tavLst>
                                        <p:tav tm="0">
                                          <p:val>
                                            <p:fltVal val="0"/>
                                          </p:val>
                                        </p:tav>
                                        <p:tav tm="100000">
                                          <p:val>
                                            <p:strVal val="#ppt_h"/>
                                          </p:val>
                                        </p:tav>
                                      </p:tavLst>
                                    </p:anim>
                                    <p:animEffect transition="in" filter="fade">
                                      <p:cBhvr>
                                        <p:cTn id="18" dur="500"/>
                                        <p:tgtEl>
                                          <p:spTgt spid="2"/>
                                        </p:tgtEl>
                                      </p:cBhvr>
                                    </p:animEffect>
                                  </p:childTnLst>
                                </p:cTn>
                              </p:par>
                            </p:childTnLst>
                          </p:cTn>
                        </p:par>
                        <p:par>
                          <p:cTn id="19" fill="hold">
                            <p:stCondLst>
                              <p:cond delay="1500"/>
                            </p:stCondLst>
                            <p:childTnLst>
                              <p:par>
                                <p:cTn id="20" presetID="42" presetClass="entr" presetSubtype="0" fill="hold" grpId="0" nodeType="afterEffect">
                                  <p:stCondLst>
                                    <p:cond delay="0"/>
                                  </p:stCondLst>
                                  <p:childTnLst>
                                    <p:set>
                                      <p:cBhvr>
                                        <p:cTn id="21" dur="1" fill="hold">
                                          <p:stCondLst>
                                            <p:cond delay="0"/>
                                          </p:stCondLst>
                                        </p:cTn>
                                        <p:tgtEl>
                                          <p:spTgt spid="10">
                                            <p:txEl>
                                              <p:pRg st="0" end="0"/>
                                            </p:txEl>
                                          </p:spTgt>
                                        </p:tgtEl>
                                        <p:attrNameLst>
                                          <p:attrName>style.visibility</p:attrName>
                                        </p:attrNameLst>
                                      </p:cBhvr>
                                      <p:to>
                                        <p:strVal val="visible"/>
                                      </p:to>
                                    </p:set>
                                    <p:animEffect transition="in" filter="fade">
                                      <p:cBhvr>
                                        <p:cTn id="22" dur="1000"/>
                                        <p:tgtEl>
                                          <p:spTgt spid="10">
                                            <p:txEl>
                                              <p:pRg st="0" end="0"/>
                                            </p:txEl>
                                          </p:spTgt>
                                        </p:tgtEl>
                                      </p:cBhvr>
                                    </p:animEffect>
                                    <p:anim calcmode="lin" valueType="num">
                                      <p:cBhvr>
                                        <p:cTn id="23"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24" dur="1000" fill="hold"/>
                                        <p:tgtEl>
                                          <p:spTgt spid="10">
                                            <p:txEl>
                                              <p:pRg st="0" end="0"/>
                                            </p:txEl>
                                          </p:spTgt>
                                        </p:tgtEl>
                                        <p:attrNameLst>
                                          <p:attrName>ppt_y</p:attrName>
                                        </p:attrNameLst>
                                      </p:cBhvr>
                                      <p:tavLst>
                                        <p:tav tm="0">
                                          <p:val>
                                            <p:strVal val="#ppt_y+.1"/>
                                          </p:val>
                                        </p:tav>
                                        <p:tav tm="100000">
                                          <p:val>
                                            <p:strVal val="#ppt_y"/>
                                          </p:val>
                                        </p:tav>
                                      </p:tavLst>
                                    </p:anim>
                                  </p:childTnLst>
                                </p:cTn>
                              </p:par>
                            </p:childTnLst>
                          </p:cTn>
                        </p:par>
                        <p:par>
                          <p:cTn id="25" fill="hold">
                            <p:stCondLst>
                              <p:cond delay="2500"/>
                            </p:stCondLst>
                            <p:childTnLst>
                              <p:par>
                                <p:cTn id="26" presetID="42" presetClass="entr" presetSubtype="0" fill="hold" grpId="0" nodeType="afterEffect">
                                  <p:stCondLst>
                                    <p:cond delay="0"/>
                                  </p:stCondLst>
                                  <p:childTnLst>
                                    <p:set>
                                      <p:cBhvr>
                                        <p:cTn id="27" dur="1" fill="hold">
                                          <p:stCondLst>
                                            <p:cond delay="0"/>
                                          </p:stCondLst>
                                        </p:cTn>
                                        <p:tgtEl>
                                          <p:spTgt spid="10">
                                            <p:txEl>
                                              <p:pRg st="1" end="1"/>
                                            </p:txEl>
                                          </p:spTgt>
                                        </p:tgtEl>
                                        <p:attrNameLst>
                                          <p:attrName>style.visibility</p:attrName>
                                        </p:attrNameLst>
                                      </p:cBhvr>
                                      <p:to>
                                        <p:strVal val="visible"/>
                                      </p:to>
                                    </p:set>
                                    <p:animEffect transition="in" filter="fade">
                                      <p:cBhvr>
                                        <p:cTn id="28" dur="1000"/>
                                        <p:tgtEl>
                                          <p:spTgt spid="10">
                                            <p:txEl>
                                              <p:pRg st="1" end="1"/>
                                            </p:txEl>
                                          </p:spTgt>
                                        </p:tgtEl>
                                      </p:cBhvr>
                                    </p:animEffect>
                                    <p:anim calcmode="lin" valueType="num">
                                      <p:cBhvr>
                                        <p:cTn id="29" dur="1000" fill="hold"/>
                                        <p:tgtEl>
                                          <p:spTgt spid="10">
                                            <p:txEl>
                                              <p:pRg st="1" end="1"/>
                                            </p:txEl>
                                          </p:spTgt>
                                        </p:tgtEl>
                                        <p:attrNameLst>
                                          <p:attrName>ppt_x</p:attrName>
                                        </p:attrNameLst>
                                      </p:cBhvr>
                                      <p:tavLst>
                                        <p:tav tm="0">
                                          <p:val>
                                            <p:strVal val="#ppt_x"/>
                                          </p:val>
                                        </p:tav>
                                        <p:tav tm="100000">
                                          <p:val>
                                            <p:strVal val="#ppt_x"/>
                                          </p:val>
                                        </p:tav>
                                      </p:tavLst>
                                    </p:anim>
                                    <p:anim calcmode="lin" valueType="num">
                                      <p:cBhvr>
                                        <p:cTn id="30" dur="1000" fill="hold"/>
                                        <p:tgtEl>
                                          <p:spTgt spid="10">
                                            <p:txEl>
                                              <p:pRg st="1" end="1"/>
                                            </p:txEl>
                                          </p:spTgt>
                                        </p:tgtEl>
                                        <p:attrNameLst>
                                          <p:attrName>ppt_y</p:attrName>
                                        </p:attrNameLst>
                                      </p:cBhvr>
                                      <p:tavLst>
                                        <p:tav tm="0">
                                          <p:val>
                                            <p:strVal val="#ppt_y+.1"/>
                                          </p:val>
                                        </p:tav>
                                        <p:tav tm="100000">
                                          <p:val>
                                            <p:strVal val="#ppt_y"/>
                                          </p:val>
                                        </p:tav>
                                      </p:tavLst>
                                    </p:anim>
                                  </p:childTnLst>
                                </p:cTn>
                              </p:par>
                            </p:childTnLst>
                          </p:cTn>
                        </p:par>
                        <p:par>
                          <p:cTn id="31" fill="hold">
                            <p:stCondLst>
                              <p:cond delay="3500"/>
                            </p:stCondLst>
                            <p:childTnLst>
                              <p:par>
                                <p:cTn id="32" presetID="42" presetClass="entr" presetSubtype="0" fill="hold" grpId="0" nodeType="afterEffect">
                                  <p:stCondLst>
                                    <p:cond delay="0"/>
                                  </p:stCondLst>
                                  <p:childTnLst>
                                    <p:set>
                                      <p:cBhvr>
                                        <p:cTn id="33" dur="1" fill="hold">
                                          <p:stCondLst>
                                            <p:cond delay="0"/>
                                          </p:stCondLst>
                                        </p:cTn>
                                        <p:tgtEl>
                                          <p:spTgt spid="10">
                                            <p:txEl>
                                              <p:pRg st="3" end="3"/>
                                            </p:txEl>
                                          </p:spTgt>
                                        </p:tgtEl>
                                        <p:attrNameLst>
                                          <p:attrName>style.visibility</p:attrName>
                                        </p:attrNameLst>
                                      </p:cBhvr>
                                      <p:to>
                                        <p:strVal val="visible"/>
                                      </p:to>
                                    </p:set>
                                    <p:animEffect transition="in" filter="fade">
                                      <p:cBhvr>
                                        <p:cTn id="34" dur="1000"/>
                                        <p:tgtEl>
                                          <p:spTgt spid="10">
                                            <p:txEl>
                                              <p:pRg st="3" end="3"/>
                                            </p:txEl>
                                          </p:spTgt>
                                        </p:tgtEl>
                                      </p:cBhvr>
                                    </p:animEffect>
                                    <p:anim calcmode="lin" valueType="num">
                                      <p:cBhvr>
                                        <p:cTn id="35" dur="1000" fill="hold"/>
                                        <p:tgtEl>
                                          <p:spTgt spid="10">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10">
                                            <p:txEl>
                                              <p:pRg st="3" end="3"/>
                                            </p:txEl>
                                          </p:spTgt>
                                        </p:tgtEl>
                                        <p:attrNameLst>
                                          <p:attrName>ppt_y</p:attrName>
                                        </p:attrNameLst>
                                      </p:cBhvr>
                                      <p:tavLst>
                                        <p:tav tm="0">
                                          <p:val>
                                            <p:strVal val="#ppt_y+.1"/>
                                          </p:val>
                                        </p:tav>
                                        <p:tav tm="100000">
                                          <p:val>
                                            <p:strVal val="#ppt_y"/>
                                          </p:val>
                                        </p:tav>
                                      </p:tavLst>
                                    </p:anim>
                                  </p:childTnLst>
                                </p:cTn>
                              </p:par>
                            </p:childTnLst>
                          </p:cTn>
                        </p:par>
                        <p:par>
                          <p:cTn id="37" fill="hold">
                            <p:stCondLst>
                              <p:cond delay="4500"/>
                            </p:stCondLst>
                            <p:childTnLst>
                              <p:par>
                                <p:cTn id="38" presetID="53" presetClass="entr" presetSubtype="16" fill="hold" grpId="0" nodeType="afterEffect">
                                  <p:stCondLst>
                                    <p:cond delay="0"/>
                                  </p:stCondLst>
                                  <p:childTnLst>
                                    <p:set>
                                      <p:cBhvr>
                                        <p:cTn id="39" dur="1" fill="hold">
                                          <p:stCondLst>
                                            <p:cond delay="0"/>
                                          </p:stCondLst>
                                        </p:cTn>
                                        <p:tgtEl>
                                          <p:spTgt spid="8"/>
                                        </p:tgtEl>
                                        <p:attrNameLst>
                                          <p:attrName>style.visibility</p:attrName>
                                        </p:attrNameLst>
                                      </p:cBhvr>
                                      <p:to>
                                        <p:strVal val="visible"/>
                                      </p:to>
                                    </p:set>
                                    <p:anim calcmode="lin" valueType="num">
                                      <p:cBhvr>
                                        <p:cTn id="40" dur="500" fill="hold"/>
                                        <p:tgtEl>
                                          <p:spTgt spid="8"/>
                                        </p:tgtEl>
                                        <p:attrNameLst>
                                          <p:attrName>ppt_w</p:attrName>
                                        </p:attrNameLst>
                                      </p:cBhvr>
                                      <p:tavLst>
                                        <p:tav tm="0">
                                          <p:val>
                                            <p:fltVal val="0"/>
                                          </p:val>
                                        </p:tav>
                                        <p:tav tm="100000">
                                          <p:val>
                                            <p:strVal val="#ppt_w"/>
                                          </p:val>
                                        </p:tav>
                                      </p:tavLst>
                                    </p:anim>
                                    <p:anim calcmode="lin" valueType="num">
                                      <p:cBhvr>
                                        <p:cTn id="41" dur="500" fill="hold"/>
                                        <p:tgtEl>
                                          <p:spTgt spid="8"/>
                                        </p:tgtEl>
                                        <p:attrNameLst>
                                          <p:attrName>ppt_h</p:attrName>
                                        </p:attrNameLst>
                                      </p:cBhvr>
                                      <p:tavLst>
                                        <p:tav tm="0">
                                          <p:val>
                                            <p:fltVal val="0"/>
                                          </p:val>
                                        </p:tav>
                                        <p:tav tm="100000">
                                          <p:val>
                                            <p:strVal val="#ppt_h"/>
                                          </p:val>
                                        </p:tav>
                                      </p:tavLst>
                                    </p:anim>
                                    <p:animEffect transition="in" filter="fade">
                                      <p:cBhvr>
                                        <p:cTn id="42" dur="500"/>
                                        <p:tgtEl>
                                          <p:spTgt spid="8"/>
                                        </p:tgtEl>
                                      </p:cBhvr>
                                    </p:animEffect>
                                  </p:childTnLst>
                                </p:cTn>
                              </p:par>
                            </p:childTnLst>
                          </p:cTn>
                        </p:par>
                        <p:par>
                          <p:cTn id="43" fill="hold">
                            <p:stCondLst>
                              <p:cond delay="5000"/>
                            </p:stCondLst>
                            <p:childTnLst>
                              <p:par>
                                <p:cTn id="44" presetID="42" presetClass="entr" presetSubtype="0" fill="hold" grpId="0" nodeType="afterEffect">
                                  <p:stCondLst>
                                    <p:cond delay="0"/>
                                  </p:stCondLst>
                                  <p:childTnLst>
                                    <p:set>
                                      <p:cBhvr>
                                        <p:cTn id="45" dur="1" fill="hold">
                                          <p:stCondLst>
                                            <p:cond delay="0"/>
                                          </p:stCondLst>
                                        </p:cTn>
                                        <p:tgtEl>
                                          <p:spTgt spid="13">
                                            <p:txEl>
                                              <p:pRg st="0" end="0"/>
                                            </p:txEl>
                                          </p:spTgt>
                                        </p:tgtEl>
                                        <p:attrNameLst>
                                          <p:attrName>style.visibility</p:attrName>
                                        </p:attrNameLst>
                                      </p:cBhvr>
                                      <p:to>
                                        <p:strVal val="visible"/>
                                      </p:to>
                                    </p:set>
                                    <p:animEffect transition="in" filter="fade">
                                      <p:cBhvr>
                                        <p:cTn id="46" dur="1000"/>
                                        <p:tgtEl>
                                          <p:spTgt spid="13">
                                            <p:txEl>
                                              <p:pRg st="0" end="0"/>
                                            </p:txEl>
                                          </p:spTgt>
                                        </p:tgtEl>
                                      </p:cBhvr>
                                    </p:animEffect>
                                    <p:anim calcmode="lin" valueType="num">
                                      <p:cBhvr>
                                        <p:cTn id="47" dur="1000" fill="hold"/>
                                        <p:tgtEl>
                                          <p:spTgt spid="13">
                                            <p:txEl>
                                              <p:pRg st="0" end="0"/>
                                            </p:txEl>
                                          </p:spTgt>
                                        </p:tgtEl>
                                        <p:attrNameLst>
                                          <p:attrName>ppt_x</p:attrName>
                                        </p:attrNameLst>
                                      </p:cBhvr>
                                      <p:tavLst>
                                        <p:tav tm="0">
                                          <p:val>
                                            <p:strVal val="#ppt_x"/>
                                          </p:val>
                                        </p:tav>
                                        <p:tav tm="100000">
                                          <p:val>
                                            <p:strVal val="#ppt_x"/>
                                          </p:val>
                                        </p:tav>
                                      </p:tavLst>
                                    </p:anim>
                                    <p:anim calcmode="lin" valueType="num">
                                      <p:cBhvr>
                                        <p:cTn id="48" dur="1000" fill="hold"/>
                                        <p:tgtEl>
                                          <p:spTgt spid="13">
                                            <p:txEl>
                                              <p:pRg st="0" end="0"/>
                                            </p:txEl>
                                          </p:spTgt>
                                        </p:tgtEl>
                                        <p:attrNameLst>
                                          <p:attrName>ppt_y</p:attrName>
                                        </p:attrNameLst>
                                      </p:cBhvr>
                                      <p:tavLst>
                                        <p:tav tm="0">
                                          <p:val>
                                            <p:strVal val="#ppt_y+.1"/>
                                          </p:val>
                                        </p:tav>
                                        <p:tav tm="100000">
                                          <p:val>
                                            <p:strVal val="#ppt_y"/>
                                          </p:val>
                                        </p:tav>
                                      </p:tavLst>
                                    </p:anim>
                                  </p:childTnLst>
                                </p:cTn>
                              </p:par>
                            </p:childTnLst>
                          </p:cTn>
                        </p:par>
                        <p:par>
                          <p:cTn id="49" fill="hold">
                            <p:stCondLst>
                              <p:cond delay="6000"/>
                            </p:stCondLst>
                            <p:childTnLst>
                              <p:par>
                                <p:cTn id="50" presetID="42" presetClass="entr" presetSubtype="0" fill="hold" grpId="0" nodeType="afterEffect">
                                  <p:stCondLst>
                                    <p:cond delay="0"/>
                                  </p:stCondLst>
                                  <p:childTnLst>
                                    <p:set>
                                      <p:cBhvr>
                                        <p:cTn id="51" dur="1" fill="hold">
                                          <p:stCondLst>
                                            <p:cond delay="0"/>
                                          </p:stCondLst>
                                        </p:cTn>
                                        <p:tgtEl>
                                          <p:spTgt spid="13">
                                            <p:txEl>
                                              <p:pRg st="1" end="1"/>
                                            </p:txEl>
                                          </p:spTgt>
                                        </p:tgtEl>
                                        <p:attrNameLst>
                                          <p:attrName>style.visibility</p:attrName>
                                        </p:attrNameLst>
                                      </p:cBhvr>
                                      <p:to>
                                        <p:strVal val="visible"/>
                                      </p:to>
                                    </p:set>
                                    <p:animEffect transition="in" filter="fade">
                                      <p:cBhvr>
                                        <p:cTn id="52" dur="1000"/>
                                        <p:tgtEl>
                                          <p:spTgt spid="13">
                                            <p:txEl>
                                              <p:pRg st="1" end="1"/>
                                            </p:txEl>
                                          </p:spTgt>
                                        </p:tgtEl>
                                      </p:cBhvr>
                                    </p:animEffect>
                                    <p:anim calcmode="lin" valueType="num">
                                      <p:cBhvr>
                                        <p:cTn id="53" dur="1000" fill="hold"/>
                                        <p:tgtEl>
                                          <p:spTgt spid="13">
                                            <p:txEl>
                                              <p:pRg st="1" end="1"/>
                                            </p:txEl>
                                          </p:spTgt>
                                        </p:tgtEl>
                                        <p:attrNameLst>
                                          <p:attrName>ppt_x</p:attrName>
                                        </p:attrNameLst>
                                      </p:cBhvr>
                                      <p:tavLst>
                                        <p:tav tm="0">
                                          <p:val>
                                            <p:strVal val="#ppt_x"/>
                                          </p:val>
                                        </p:tav>
                                        <p:tav tm="100000">
                                          <p:val>
                                            <p:strVal val="#ppt_x"/>
                                          </p:val>
                                        </p:tav>
                                      </p:tavLst>
                                    </p:anim>
                                    <p:anim calcmode="lin" valueType="num">
                                      <p:cBhvr>
                                        <p:cTn id="54" dur="1000" fill="hold"/>
                                        <p:tgtEl>
                                          <p:spTgt spid="13">
                                            <p:txEl>
                                              <p:pRg st="1" end="1"/>
                                            </p:txEl>
                                          </p:spTgt>
                                        </p:tgtEl>
                                        <p:attrNameLst>
                                          <p:attrName>ppt_y</p:attrName>
                                        </p:attrNameLst>
                                      </p:cBhvr>
                                      <p:tavLst>
                                        <p:tav tm="0">
                                          <p:val>
                                            <p:strVal val="#ppt_y+.1"/>
                                          </p:val>
                                        </p:tav>
                                        <p:tav tm="100000">
                                          <p:val>
                                            <p:strVal val="#ppt_y"/>
                                          </p:val>
                                        </p:tav>
                                      </p:tavLst>
                                    </p:anim>
                                  </p:childTnLst>
                                </p:cTn>
                              </p:par>
                            </p:childTnLst>
                          </p:cTn>
                        </p:par>
                        <p:par>
                          <p:cTn id="55" fill="hold">
                            <p:stCondLst>
                              <p:cond delay="7000"/>
                            </p:stCondLst>
                            <p:childTnLst>
                              <p:par>
                                <p:cTn id="56" presetID="42" presetClass="entr" presetSubtype="0" fill="hold" grpId="0" nodeType="afterEffect">
                                  <p:stCondLst>
                                    <p:cond delay="0"/>
                                  </p:stCondLst>
                                  <p:childTnLst>
                                    <p:set>
                                      <p:cBhvr>
                                        <p:cTn id="57" dur="1" fill="hold">
                                          <p:stCondLst>
                                            <p:cond delay="0"/>
                                          </p:stCondLst>
                                        </p:cTn>
                                        <p:tgtEl>
                                          <p:spTgt spid="13">
                                            <p:txEl>
                                              <p:pRg st="3" end="3"/>
                                            </p:txEl>
                                          </p:spTgt>
                                        </p:tgtEl>
                                        <p:attrNameLst>
                                          <p:attrName>style.visibility</p:attrName>
                                        </p:attrNameLst>
                                      </p:cBhvr>
                                      <p:to>
                                        <p:strVal val="visible"/>
                                      </p:to>
                                    </p:set>
                                    <p:animEffect transition="in" filter="fade">
                                      <p:cBhvr>
                                        <p:cTn id="58" dur="1000"/>
                                        <p:tgtEl>
                                          <p:spTgt spid="13">
                                            <p:txEl>
                                              <p:pRg st="3" end="3"/>
                                            </p:txEl>
                                          </p:spTgt>
                                        </p:tgtEl>
                                      </p:cBhvr>
                                    </p:animEffect>
                                    <p:anim calcmode="lin" valueType="num">
                                      <p:cBhvr>
                                        <p:cTn id="59" dur="1000" fill="hold"/>
                                        <p:tgtEl>
                                          <p:spTgt spid="13">
                                            <p:txEl>
                                              <p:pRg st="3" end="3"/>
                                            </p:txEl>
                                          </p:spTgt>
                                        </p:tgtEl>
                                        <p:attrNameLst>
                                          <p:attrName>ppt_x</p:attrName>
                                        </p:attrNameLst>
                                      </p:cBhvr>
                                      <p:tavLst>
                                        <p:tav tm="0">
                                          <p:val>
                                            <p:strVal val="#ppt_x"/>
                                          </p:val>
                                        </p:tav>
                                        <p:tav tm="100000">
                                          <p:val>
                                            <p:strVal val="#ppt_x"/>
                                          </p:val>
                                        </p:tav>
                                      </p:tavLst>
                                    </p:anim>
                                    <p:anim calcmode="lin" valueType="num">
                                      <p:cBhvr>
                                        <p:cTn id="60" dur="1000" fill="hold"/>
                                        <p:tgtEl>
                                          <p:spTgt spid="13">
                                            <p:txEl>
                                              <p:pRg st="3" end="3"/>
                                            </p:txEl>
                                          </p:spTgt>
                                        </p:tgtEl>
                                        <p:attrNameLst>
                                          <p:attrName>ppt_y</p:attrName>
                                        </p:attrNameLst>
                                      </p:cBhvr>
                                      <p:tavLst>
                                        <p:tav tm="0">
                                          <p:val>
                                            <p:strVal val="#ppt_y+.1"/>
                                          </p:val>
                                        </p:tav>
                                        <p:tav tm="100000">
                                          <p:val>
                                            <p:strVal val="#ppt_y"/>
                                          </p:val>
                                        </p:tav>
                                      </p:tavLst>
                                    </p:anim>
                                  </p:childTnLst>
                                </p:cTn>
                              </p:par>
                            </p:childTnLst>
                          </p:cTn>
                        </p:par>
                        <p:par>
                          <p:cTn id="61" fill="hold">
                            <p:stCondLst>
                              <p:cond delay="8000"/>
                            </p:stCondLst>
                            <p:childTnLst>
                              <p:par>
                                <p:cTn id="62" presetID="53" presetClass="entr" presetSubtype="16" fill="hold" grpId="0" nodeType="afterEffect">
                                  <p:stCondLst>
                                    <p:cond delay="0"/>
                                  </p:stCondLst>
                                  <p:childTnLst>
                                    <p:set>
                                      <p:cBhvr>
                                        <p:cTn id="63" dur="1" fill="hold">
                                          <p:stCondLst>
                                            <p:cond delay="0"/>
                                          </p:stCondLst>
                                        </p:cTn>
                                        <p:tgtEl>
                                          <p:spTgt spid="9"/>
                                        </p:tgtEl>
                                        <p:attrNameLst>
                                          <p:attrName>style.visibility</p:attrName>
                                        </p:attrNameLst>
                                      </p:cBhvr>
                                      <p:to>
                                        <p:strVal val="visible"/>
                                      </p:to>
                                    </p:set>
                                    <p:anim calcmode="lin" valueType="num">
                                      <p:cBhvr>
                                        <p:cTn id="64" dur="500" fill="hold"/>
                                        <p:tgtEl>
                                          <p:spTgt spid="9"/>
                                        </p:tgtEl>
                                        <p:attrNameLst>
                                          <p:attrName>ppt_w</p:attrName>
                                        </p:attrNameLst>
                                      </p:cBhvr>
                                      <p:tavLst>
                                        <p:tav tm="0">
                                          <p:val>
                                            <p:fltVal val="0"/>
                                          </p:val>
                                        </p:tav>
                                        <p:tav tm="100000">
                                          <p:val>
                                            <p:strVal val="#ppt_w"/>
                                          </p:val>
                                        </p:tav>
                                      </p:tavLst>
                                    </p:anim>
                                    <p:anim calcmode="lin" valueType="num">
                                      <p:cBhvr>
                                        <p:cTn id="65" dur="500" fill="hold"/>
                                        <p:tgtEl>
                                          <p:spTgt spid="9"/>
                                        </p:tgtEl>
                                        <p:attrNameLst>
                                          <p:attrName>ppt_h</p:attrName>
                                        </p:attrNameLst>
                                      </p:cBhvr>
                                      <p:tavLst>
                                        <p:tav tm="0">
                                          <p:val>
                                            <p:fltVal val="0"/>
                                          </p:val>
                                        </p:tav>
                                        <p:tav tm="100000">
                                          <p:val>
                                            <p:strVal val="#ppt_h"/>
                                          </p:val>
                                        </p:tav>
                                      </p:tavLst>
                                    </p:anim>
                                    <p:animEffect transition="in" filter="fade">
                                      <p:cBhvr>
                                        <p:cTn id="66" dur="500"/>
                                        <p:tgtEl>
                                          <p:spTgt spid="9"/>
                                        </p:tgtEl>
                                      </p:cBhvr>
                                    </p:animEffect>
                                  </p:childTnLst>
                                </p:cTn>
                              </p:par>
                            </p:childTnLst>
                          </p:cTn>
                        </p:par>
                        <p:par>
                          <p:cTn id="67" fill="hold">
                            <p:stCondLst>
                              <p:cond delay="8500"/>
                            </p:stCondLst>
                            <p:childTnLst>
                              <p:par>
                                <p:cTn id="68" presetID="42" presetClass="entr" presetSubtype="0" fill="hold" grpId="0" nodeType="afterEffect">
                                  <p:stCondLst>
                                    <p:cond delay="0"/>
                                  </p:stCondLst>
                                  <p:childTnLst>
                                    <p:set>
                                      <p:cBhvr>
                                        <p:cTn id="69" dur="1" fill="hold">
                                          <p:stCondLst>
                                            <p:cond delay="0"/>
                                          </p:stCondLst>
                                        </p:cTn>
                                        <p:tgtEl>
                                          <p:spTgt spid="14">
                                            <p:txEl>
                                              <p:pRg st="0" end="0"/>
                                            </p:txEl>
                                          </p:spTgt>
                                        </p:tgtEl>
                                        <p:attrNameLst>
                                          <p:attrName>style.visibility</p:attrName>
                                        </p:attrNameLst>
                                      </p:cBhvr>
                                      <p:to>
                                        <p:strVal val="visible"/>
                                      </p:to>
                                    </p:set>
                                    <p:animEffect transition="in" filter="fade">
                                      <p:cBhvr>
                                        <p:cTn id="70" dur="1000"/>
                                        <p:tgtEl>
                                          <p:spTgt spid="14">
                                            <p:txEl>
                                              <p:pRg st="0" end="0"/>
                                            </p:txEl>
                                          </p:spTgt>
                                        </p:tgtEl>
                                      </p:cBhvr>
                                    </p:animEffect>
                                    <p:anim calcmode="lin" valueType="num">
                                      <p:cBhvr>
                                        <p:cTn id="71" dur="1000" fill="hold"/>
                                        <p:tgtEl>
                                          <p:spTgt spid="14">
                                            <p:txEl>
                                              <p:pRg st="0" end="0"/>
                                            </p:txEl>
                                          </p:spTgt>
                                        </p:tgtEl>
                                        <p:attrNameLst>
                                          <p:attrName>ppt_x</p:attrName>
                                        </p:attrNameLst>
                                      </p:cBhvr>
                                      <p:tavLst>
                                        <p:tav tm="0">
                                          <p:val>
                                            <p:strVal val="#ppt_x"/>
                                          </p:val>
                                        </p:tav>
                                        <p:tav tm="100000">
                                          <p:val>
                                            <p:strVal val="#ppt_x"/>
                                          </p:val>
                                        </p:tav>
                                      </p:tavLst>
                                    </p:anim>
                                    <p:anim calcmode="lin" valueType="num">
                                      <p:cBhvr>
                                        <p:cTn id="72" dur="1000" fill="hold"/>
                                        <p:tgtEl>
                                          <p:spTgt spid="14">
                                            <p:txEl>
                                              <p:pRg st="0" end="0"/>
                                            </p:txEl>
                                          </p:spTgt>
                                        </p:tgtEl>
                                        <p:attrNameLst>
                                          <p:attrName>ppt_y</p:attrName>
                                        </p:attrNameLst>
                                      </p:cBhvr>
                                      <p:tavLst>
                                        <p:tav tm="0">
                                          <p:val>
                                            <p:strVal val="#ppt_y+.1"/>
                                          </p:val>
                                        </p:tav>
                                        <p:tav tm="100000">
                                          <p:val>
                                            <p:strVal val="#ppt_y"/>
                                          </p:val>
                                        </p:tav>
                                      </p:tavLst>
                                    </p:anim>
                                  </p:childTnLst>
                                </p:cTn>
                              </p:par>
                            </p:childTnLst>
                          </p:cTn>
                        </p:par>
                        <p:par>
                          <p:cTn id="73" fill="hold">
                            <p:stCondLst>
                              <p:cond delay="9500"/>
                            </p:stCondLst>
                            <p:childTnLst>
                              <p:par>
                                <p:cTn id="74" presetID="42" presetClass="entr" presetSubtype="0" fill="hold" grpId="0" nodeType="afterEffect">
                                  <p:stCondLst>
                                    <p:cond delay="0"/>
                                  </p:stCondLst>
                                  <p:childTnLst>
                                    <p:set>
                                      <p:cBhvr>
                                        <p:cTn id="75" dur="1" fill="hold">
                                          <p:stCondLst>
                                            <p:cond delay="0"/>
                                          </p:stCondLst>
                                        </p:cTn>
                                        <p:tgtEl>
                                          <p:spTgt spid="14">
                                            <p:txEl>
                                              <p:pRg st="1" end="1"/>
                                            </p:txEl>
                                          </p:spTgt>
                                        </p:tgtEl>
                                        <p:attrNameLst>
                                          <p:attrName>style.visibility</p:attrName>
                                        </p:attrNameLst>
                                      </p:cBhvr>
                                      <p:to>
                                        <p:strVal val="visible"/>
                                      </p:to>
                                    </p:set>
                                    <p:animEffect transition="in" filter="fade">
                                      <p:cBhvr>
                                        <p:cTn id="76" dur="1000"/>
                                        <p:tgtEl>
                                          <p:spTgt spid="14">
                                            <p:txEl>
                                              <p:pRg st="1" end="1"/>
                                            </p:txEl>
                                          </p:spTgt>
                                        </p:tgtEl>
                                      </p:cBhvr>
                                    </p:animEffect>
                                    <p:anim calcmode="lin" valueType="num">
                                      <p:cBhvr>
                                        <p:cTn id="77" dur="1000" fill="hold"/>
                                        <p:tgtEl>
                                          <p:spTgt spid="14">
                                            <p:txEl>
                                              <p:pRg st="1" end="1"/>
                                            </p:txEl>
                                          </p:spTgt>
                                        </p:tgtEl>
                                        <p:attrNameLst>
                                          <p:attrName>ppt_x</p:attrName>
                                        </p:attrNameLst>
                                      </p:cBhvr>
                                      <p:tavLst>
                                        <p:tav tm="0">
                                          <p:val>
                                            <p:strVal val="#ppt_x"/>
                                          </p:val>
                                        </p:tav>
                                        <p:tav tm="100000">
                                          <p:val>
                                            <p:strVal val="#ppt_x"/>
                                          </p:val>
                                        </p:tav>
                                      </p:tavLst>
                                    </p:anim>
                                    <p:anim calcmode="lin" valueType="num">
                                      <p:cBhvr>
                                        <p:cTn id="78" dur="1000" fill="hold"/>
                                        <p:tgtEl>
                                          <p:spTgt spid="14">
                                            <p:txEl>
                                              <p:pRg st="1" end="1"/>
                                            </p:txEl>
                                          </p:spTgt>
                                        </p:tgtEl>
                                        <p:attrNameLst>
                                          <p:attrName>ppt_y</p:attrName>
                                        </p:attrNameLst>
                                      </p:cBhvr>
                                      <p:tavLst>
                                        <p:tav tm="0">
                                          <p:val>
                                            <p:strVal val="#ppt_y+.1"/>
                                          </p:val>
                                        </p:tav>
                                        <p:tav tm="100000">
                                          <p:val>
                                            <p:strVal val="#ppt_y"/>
                                          </p:val>
                                        </p:tav>
                                      </p:tavLst>
                                    </p:anim>
                                  </p:childTnLst>
                                </p:cTn>
                              </p:par>
                            </p:childTnLst>
                          </p:cTn>
                        </p:par>
                        <p:par>
                          <p:cTn id="79" fill="hold">
                            <p:stCondLst>
                              <p:cond delay="10500"/>
                            </p:stCondLst>
                            <p:childTnLst>
                              <p:par>
                                <p:cTn id="80" presetID="42" presetClass="entr" presetSubtype="0" fill="hold" grpId="0" nodeType="afterEffect">
                                  <p:stCondLst>
                                    <p:cond delay="0"/>
                                  </p:stCondLst>
                                  <p:childTnLst>
                                    <p:set>
                                      <p:cBhvr>
                                        <p:cTn id="81" dur="1" fill="hold">
                                          <p:stCondLst>
                                            <p:cond delay="0"/>
                                          </p:stCondLst>
                                        </p:cTn>
                                        <p:tgtEl>
                                          <p:spTgt spid="14">
                                            <p:txEl>
                                              <p:pRg st="3" end="3"/>
                                            </p:txEl>
                                          </p:spTgt>
                                        </p:tgtEl>
                                        <p:attrNameLst>
                                          <p:attrName>style.visibility</p:attrName>
                                        </p:attrNameLst>
                                      </p:cBhvr>
                                      <p:to>
                                        <p:strVal val="visible"/>
                                      </p:to>
                                    </p:set>
                                    <p:animEffect transition="in" filter="fade">
                                      <p:cBhvr>
                                        <p:cTn id="82" dur="1000"/>
                                        <p:tgtEl>
                                          <p:spTgt spid="14">
                                            <p:txEl>
                                              <p:pRg st="3" end="3"/>
                                            </p:txEl>
                                          </p:spTgt>
                                        </p:tgtEl>
                                      </p:cBhvr>
                                    </p:animEffect>
                                    <p:anim calcmode="lin" valueType="num">
                                      <p:cBhvr>
                                        <p:cTn id="83" dur="1000" fill="hold"/>
                                        <p:tgtEl>
                                          <p:spTgt spid="14">
                                            <p:txEl>
                                              <p:pRg st="3" end="3"/>
                                            </p:txEl>
                                          </p:spTgt>
                                        </p:tgtEl>
                                        <p:attrNameLst>
                                          <p:attrName>ppt_x</p:attrName>
                                        </p:attrNameLst>
                                      </p:cBhvr>
                                      <p:tavLst>
                                        <p:tav tm="0">
                                          <p:val>
                                            <p:strVal val="#ppt_x"/>
                                          </p:val>
                                        </p:tav>
                                        <p:tav tm="100000">
                                          <p:val>
                                            <p:strVal val="#ppt_x"/>
                                          </p:val>
                                        </p:tav>
                                      </p:tavLst>
                                    </p:anim>
                                    <p:anim calcmode="lin" valueType="num">
                                      <p:cBhvr>
                                        <p:cTn id="84" dur="1000" fill="hold"/>
                                        <p:tgtEl>
                                          <p:spTgt spid="14">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2" grpId="0" animBg="1"/>
      <p:bldP spid="8" grpId="0" animBg="1"/>
      <p:bldP spid="9" grpId="0" animBg="1"/>
      <p:bldP spid="10" grpId="0" build="p"/>
      <p:bldP spid="12" grpId="0"/>
      <p:bldP spid="13" grpId="0" build="p"/>
      <p:bldP spid="14"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1551</TotalTime>
  <Words>1294</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318</cp:revision>
  <dcterms:created xsi:type="dcterms:W3CDTF">2016-09-28T22:08:47Z</dcterms:created>
  <dcterms:modified xsi:type="dcterms:W3CDTF">2018-02-19T20:42:55Z</dcterms:modified>
</cp:coreProperties>
</file>