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651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EF3425"/>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8397B1"/>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37956CDA-CA51-4BDA-84BE-A81A1E1D2A8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70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1353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2019-03-29T16:28:25Z</dcterms:modified>
</cp:coreProperties>
</file>