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6513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Box 87">
            <a:extLst>
              <a:ext uri="{FF2B5EF4-FFF2-40B4-BE49-F238E27FC236}">
                <a16:creationId xmlns:a16="http://schemas.microsoft.com/office/drawing/2014/main" id="{49E9760E-0BF9-4FBB-B744-4C51E9142F50}"/>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171B802F-5D10-405C-8BD8-395DCC6FBAB3}"/>
              </a:ext>
            </a:extLst>
          </p:cNvPr>
          <p:cNvSpPr>
            <a:spLocks noChangeAspect="1"/>
          </p:cNvSpPr>
          <p:nvPr/>
        </p:nvSpPr>
        <p:spPr bwMode="auto">
          <a:xfrm rot="10800000">
            <a:off x="6064650" y="1620849"/>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blipFill dpi="0" rotWithShape="0">
            <a:blip r:embed="rId2"/>
            <a:srcRect/>
            <a:stretch>
              <a:fillRect/>
            </a:stretch>
          </a:blipFill>
          <a:ln w="9525">
            <a:solidFill>
              <a:schemeClr val="bg1">
                <a:alpha val="7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grpSp>
        <p:nvGrpSpPr>
          <p:cNvPr id="3" name="Group 2">
            <a:extLst>
              <a:ext uri="{FF2B5EF4-FFF2-40B4-BE49-F238E27FC236}">
                <a16:creationId xmlns:a16="http://schemas.microsoft.com/office/drawing/2014/main" id="{D6527A61-0AD5-485E-8C3B-164CA6DE39EB}"/>
              </a:ext>
            </a:extLst>
          </p:cNvPr>
          <p:cNvGrpSpPr/>
          <p:nvPr/>
        </p:nvGrpSpPr>
        <p:grpSpPr>
          <a:xfrm>
            <a:off x="1384194" y="1005840"/>
            <a:ext cx="4908150" cy="1190008"/>
            <a:chOff x="639425" y="3747454"/>
            <a:chExt cx="4908150" cy="1190008"/>
          </a:xfrm>
        </p:grpSpPr>
        <p:sp>
          <p:nvSpPr>
            <p:cNvPr id="56" name="Freeform: Shape 55">
              <a:extLst>
                <a:ext uri="{FF2B5EF4-FFF2-40B4-BE49-F238E27FC236}">
                  <a16:creationId xmlns:a16="http://schemas.microsoft.com/office/drawing/2014/main" id="{A6CE79B3-9483-46C4-A15B-336A6BF0A961}"/>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73" name="Freeform: Shape 72">
              <a:extLst>
                <a:ext uri="{FF2B5EF4-FFF2-40B4-BE49-F238E27FC236}">
                  <a16:creationId xmlns:a16="http://schemas.microsoft.com/office/drawing/2014/main" id="{10DAE853-C9A9-47D4-BCA6-F61F42A45441}"/>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EF3425"/>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2" name="Freeform 16">
              <a:extLst>
                <a:ext uri="{FF2B5EF4-FFF2-40B4-BE49-F238E27FC236}">
                  <a16:creationId xmlns:a16="http://schemas.microsoft.com/office/drawing/2014/main" id="{302A6A95-0415-4BE8-A506-65C24E3A8FAC}"/>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TextBox 85">
              <a:extLst>
                <a:ext uri="{FF2B5EF4-FFF2-40B4-BE49-F238E27FC236}">
                  <a16:creationId xmlns:a16="http://schemas.microsoft.com/office/drawing/2014/main" id="{BE7387B1-E63E-49C8-A1AE-9EC78369A625}"/>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sp>
          <p:nvSpPr>
            <p:cNvPr id="91" name="TextBox 90">
              <a:extLst>
                <a:ext uri="{FF2B5EF4-FFF2-40B4-BE49-F238E27FC236}">
                  <a16:creationId xmlns:a16="http://schemas.microsoft.com/office/drawing/2014/main" id="{D971F71F-FA67-41AB-84FD-DC4BFA282355}"/>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grpSp>
      <p:sp>
        <p:nvSpPr>
          <p:cNvPr id="34" name="Freeform: Shape 33">
            <a:extLst>
              <a:ext uri="{FF2B5EF4-FFF2-40B4-BE49-F238E27FC236}">
                <a16:creationId xmlns:a16="http://schemas.microsoft.com/office/drawing/2014/main" id="{F96C2B3B-E8E3-444B-BE7C-3A8A050118CD}"/>
              </a:ext>
            </a:extLst>
          </p:cNvPr>
          <p:cNvSpPr>
            <a:spLocks noChangeAspect="1"/>
          </p:cNvSpPr>
          <p:nvPr/>
        </p:nvSpPr>
        <p:spPr bwMode="auto">
          <a:xfrm rot="10800000">
            <a:off x="6064650" y="352108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blipFill dpi="0" rotWithShape="0">
            <a:blip r:embed="rId3"/>
            <a:srcRect/>
            <a:stretch>
              <a:fillRect/>
            </a:stretch>
          </a:blipFill>
          <a:ln w="9525">
            <a:solidFill>
              <a:schemeClr val="bg1">
                <a:alpha val="7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grpSp>
        <p:nvGrpSpPr>
          <p:cNvPr id="35" name="Group 34">
            <a:extLst>
              <a:ext uri="{FF2B5EF4-FFF2-40B4-BE49-F238E27FC236}">
                <a16:creationId xmlns:a16="http://schemas.microsoft.com/office/drawing/2014/main" id="{54E06288-6557-48E8-BDFA-584DAA8C8F08}"/>
              </a:ext>
            </a:extLst>
          </p:cNvPr>
          <p:cNvGrpSpPr/>
          <p:nvPr/>
        </p:nvGrpSpPr>
        <p:grpSpPr>
          <a:xfrm>
            <a:off x="1384194" y="2926080"/>
            <a:ext cx="4908150" cy="1190008"/>
            <a:chOff x="639425" y="3747454"/>
            <a:chExt cx="4908150" cy="1190008"/>
          </a:xfrm>
        </p:grpSpPr>
        <p:sp>
          <p:nvSpPr>
            <p:cNvPr id="36" name="Freeform: Shape 35">
              <a:extLst>
                <a:ext uri="{FF2B5EF4-FFF2-40B4-BE49-F238E27FC236}">
                  <a16:creationId xmlns:a16="http://schemas.microsoft.com/office/drawing/2014/main" id="{C2D43CBF-2A77-4BF1-AFF4-9FEFFEDE7072}"/>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37" name="Freeform: Shape 36">
              <a:extLst>
                <a:ext uri="{FF2B5EF4-FFF2-40B4-BE49-F238E27FC236}">
                  <a16:creationId xmlns:a16="http://schemas.microsoft.com/office/drawing/2014/main" id="{50CAD8D5-D206-4F8F-80CC-A3BD4608850F}"/>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8397B1"/>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38" name="Freeform 16">
              <a:extLst>
                <a:ext uri="{FF2B5EF4-FFF2-40B4-BE49-F238E27FC236}">
                  <a16:creationId xmlns:a16="http://schemas.microsoft.com/office/drawing/2014/main" id="{C4E0610D-5E3A-4EEE-B26A-B8D72E203011}"/>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TextBox 38">
              <a:extLst>
                <a:ext uri="{FF2B5EF4-FFF2-40B4-BE49-F238E27FC236}">
                  <a16:creationId xmlns:a16="http://schemas.microsoft.com/office/drawing/2014/main" id="{2F541467-B66B-4C03-8417-393496DEAEBD}"/>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sp>
          <p:nvSpPr>
            <p:cNvPr id="42" name="TextBox 41">
              <a:extLst>
                <a:ext uri="{FF2B5EF4-FFF2-40B4-BE49-F238E27FC236}">
                  <a16:creationId xmlns:a16="http://schemas.microsoft.com/office/drawing/2014/main" id="{F455E2AC-4218-4251-8725-C1C637AE9ACB}"/>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grpSp>
      <p:sp>
        <p:nvSpPr>
          <p:cNvPr id="43" name="Freeform: Shape 42">
            <a:extLst>
              <a:ext uri="{FF2B5EF4-FFF2-40B4-BE49-F238E27FC236}">
                <a16:creationId xmlns:a16="http://schemas.microsoft.com/office/drawing/2014/main" id="{973BF512-880E-408A-BDD5-4D7532E856EE}"/>
              </a:ext>
            </a:extLst>
          </p:cNvPr>
          <p:cNvSpPr>
            <a:spLocks noChangeAspect="1"/>
          </p:cNvSpPr>
          <p:nvPr/>
        </p:nvSpPr>
        <p:spPr bwMode="auto">
          <a:xfrm rot="10800000">
            <a:off x="6062472" y="5441795"/>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blipFill dpi="0" rotWithShape="0">
            <a:blip r:embed="rId4"/>
            <a:srcRect/>
            <a:stretch>
              <a:fillRect/>
            </a:stretch>
          </a:blipFill>
          <a:ln w="9525">
            <a:solidFill>
              <a:schemeClr val="bg1">
                <a:alpha val="7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grpSp>
        <p:nvGrpSpPr>
          <p:cNvPr id="44" name="Group 43">
            <a:extLst>
              <a:ext uri="{FF2B5EF4-FFF2-40B4-BE49-F238E27FC236}">
                <a16:creationId xmlns:a16="http://schemas.microsoft.com/office/drawing/2014/main" id="{56FD040B-65C0-402D-B132-CBFAD322B5B7}"/>
              </a:ext>
            </a:extLst>
          </p:cNvPr>
          <p:cNvGrpSpPr/>
          <p:nvPr/>
        </p:nvGrpSpPr>
        <p:grpSpPr>
          <a:xfrm>
            <a:off x="1384194" y="4846320"/>
            <a:ext cx="4908150" cy="1190008"/>
            <a:chOff x="639425" y="3747454"/>
            <a:chExt cx="4908150" cy="1190008"/>
          </a:xfrm>
        </p:grpSpPr>
        <p:sp>
          <p:nvSpPr>
            <p:cNvPr id="46" name="Freeform: Shape 45">
              <a:extLst>
                <a:ext uri="{FF2B5EF4-FFF2-40B4-BE49-F238E27FC236}">
                  <a16:creationId xmlns:a16="http://schemas.microsoft.com/office/drawing/2014/main" id="{91F478B3-C5A6-4E2C-8293-70B8F6411304}"/>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47" name="Freeform: Shape 46">
              <a:extLst>
                <a:ext uri="{FF2B5EF4-FFF2-40B4-BE49-F238E27FC236}">
                  <a16:creationId xmlns:a16="http://schemas.microsoft.com/office/drawing/2014/main" id="{E449C014-8C7F-440C-844D-9FCA723916CB}"/>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44546B"/>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48" name="Freeform 16">
              <a:extLst>
                <a:ext uri="{FF2B5EF4-FFF2-40B4-BE49-F238E27FC236}">
                  <a16:creationId xmlns:a16="http://schemas.microsoft.com/office/drawing/2014/main" id="{2D899C18-2A5A-4F3F-A719-88E02FA0CD77}"/>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TextBox 48">
              <a:extLst>
                <a:ext uri="{FF2B5EF4-FFF2-40B4-BE49-F238E27FC236}">
                  <a16:creationId xmlns:a16="http://schemas.microsoft.com/office/drawing/2014/main" id="{CDC4CE77-8927-4E18-BDC1-89BC837289EA}"/>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03</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sp>
          <p:nvSpPr>
            <p:cNvPr id="51" name="TextBox 50">
              <a:extLst>
                <a:ext uri="{FF2B5EF4-FFF2-40B4-BE49-F238E27FC236}">
                  <a16:creationId xmlns:a16="http://schemas.microsoft.com/office/drawing/2014/main" id="{480EC301-2394-48B8-8E9A-CBCAC7BE6AB6}"/>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grpSp>
      <p:sp>
        <p:nvSpPr>
          <p:cNvPr id="54" name="TextBox 53">
            <a:extLst>
              <a:ext uri="{FF2B5EF4-FFF2-40B4-BE49-F238E27FC236}">
                <a16:creationId xmlns:a16="http://schemas.microsoft.com/office/drawing/2014/main" id="{B0DA77AF-202D-4DB9-87E1-6771F24D0BA4}"/>
              </a:ext>
            </a:extLst>
          </p:cNvPr>
          <p:cNvSpPr txBox="1"/>
          <p:nvPr/>
        </p:nvSpPr>
        <p:spPr>
          <a:xfrm>
            <a:off x="1384194" y="2234232"/>
            <a:ext cx="4572000" cy="492443"/>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5" name="TextBox 54">
            <a:extLst>
              <a:ext uri="{FF2B5EF4-FFF2-40B4-BE49-F238E27FC236}">
                <a16:creationId xmlns:a16="http://schemas.microsoft.com/office/drawing/2014/main" id="{08409DB3-4CEC-43EE-82F8-92E6C896AE08}"/>
              </a:ext>
            </a:extLst>
          </p:cNvPr>
          <p:cNvSpPr txBox="1"/>
          <p:nvPr/>
        </p:nvSpPr>
        <p:spPr>
          <a:xfrm>
            <a:off x="1384194" y="4119886"/>
            <a:ext cx="4572000" cy="492443"/>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7" name="TextBox 56">
            <a:extLst>
              <a:ext uri="{FF2B5EF4-FFF2-40B4-BE49-F238E27FC236}">
                <a16:creationId xmlns:a16="http://schemas.microsoft.com/office/drawing/2014/main" id="{A56FC1A3-FBE5-47C8-86C8-39BFF5015E07}"/>
              </a:ext>
            </a:extLst>
          </p:cNvPr>
          <p:cNvSpPr txBox="1"/>
          <p:nvPr/>
        </p:nvSpPr>
        <p:spPr>
          <a:xfrm>
            <a:off x="1348035" y="6113819"/>
            <a:ext cx="4572000" cy="492443"/>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27" name="Picture 26">
            <a:hlinkClick r:id="rId5"/>
            <a:extLst>
              <a:ext uri="{FF2B5EF4-FFF2-40B4-BE49-F238E27FC236}">
                <a16:creationId xmlns:a16="http://schemas.microsoft.com/office/drawing/2014/main" id="{37956CDA-CA51-4BDA-84BE-A81A1E1D2A8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9702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wipe(right)">
                                      <p:cBhvr>
                                        <p:cTn id="7" dur="750"/>
                                        <p:tgtEl>
                                          <p:spTgt spid="88"/>
                                        </p:tgtEl>
                                      </p:cBhvr>
                                    </p:animEffect>
                                  </p:childTnLst>
                                </p:cTn>
                              </p:par>
                            </p:childTnLst>
                          </p:cTn>
                        </p:par>
                        <p:par>
                          <p:cTn id="8" fill="hold">
                            <p:stCondLst>
                              <p:cond delay="75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750" fill="hold"/>
                                        <p:tgtEl>
                                          <p:spTgt spid="3"/>
                                        </p:tgtEl>
                                        <p:attrNameLst>
                                          <p:attrName>ppt_x</p:attrName>
                                        </p:attrNameLst>
                                      </p:cBhvr>
                                      <p:tavLst>
                                        <p:tav tm="0">
                                          <p:val>
                                            <p:strVal val="0-#ppt_w/2"/>
                                          </p:val>
                                        </p:tav>
                                        <p:tav tm="100000">
                                          <p:val>
                                            <p:strVal val="#ppt_x"/>
                                          </p:val>
                                        </p:tav>
                                      </p:tavLst>
                                    </p:anim>
                                    <p:anim calcmode="lin" valueType="num">
                                      <p:cBhvr additive="base">
                                        <p:cTn id="12" dur="75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anim calcmode="lin" valueType="num">
                                      <p:cBhvr additive="base">
                                        <p:cTn id="15" dur="750" fill="hold"/>
                                        <p:tgtEl>
                                          <p:spTgt spid="33"/>
                                        </p:tgtEl>
                                        <p:attrNameLst>
                                          <p:attrName>ppt_x</p:attrName>
                                        </p:attrNameLst>
                                      </p:cBhvr>
                                      <p:tavLst>
                                        <p:tav tm="0">
                                          <p:val>
                                            <p:strVal val="1+#ppt_w/2"/>
                                          </p:val>
                                        </p:tav>
                                        <p:tav tm="100000">
                                          <p:val>
                                            <p:strVal val="#ppt_x"/>
                                          </p:val>
                                        </p:tav>
                                      </p:tavLst>
                                    </p:anim>
                                    <p:anim calcmode="lin" valueType="num">
                                      <p:cBhvr additive="base">
                                        <p:cTn id="16" dur="750" fill="hold"/>
                                        <p:tgtEl>
                                          <p:spTgt spid="33"/>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42" presetClass="entr" presetSubtype="0" fill="hold" grpId="0" nodeType="afterEffect">
                                  <p:stCondLst>
                                    <p:cond delay="0"/>
                                  </p:stCondLst>
                                  <p:childTnLst>
                                    <p:set>
                                      <p:cBhvr>
                                        <p:cTn id="19" dur="1" fill="hold">
                                          <p:stCondLst>
                                            <p:cond delay="0"/>
                                          </p:stCondLst>
                                        </p:cTn>
                                        <p:tgtEl>
                                          <p:spTgt spid="54"/>
                                        </p:tgtEl>
                                        <p:attrNameLst>
                                          <p:attrName>style.visibility</p:attrName>
                                        </p:attrNameLst>
                                      </p:cBhvr>
                                      <p:to>
                                        <p:strVal val="visible"/>
                                      </p:to>
                                    </p:set>
                                    <p:animEffect transition="in" filter="fade">
                                      <p:cBhvr>
                                        <p:cTn id="20" dur="1000"/>
                                        <p:tgtEl>
                                          <p:spTgt spid="54"/>
                                        </p:tgtEl>
                                      </p:cBhvr>
                                    </p:animEffect>
                                    <p:anim calcmode="lin" valueType="num">
                                      <p:cBhvr>
                                        <p:cTn id="21" dur="1000" fill="hold"/>
                                        <p:tgtEl>
                                          <p:spTgt spid="54"/>
                                        </p:tgtEl>
                                        <p:attrNameLst>
                                          <p:attrName>ppt_x</p:attrName>
                                        </p:attrNameLst>
                                      </p:cBhvr>
                                      <p:tavLst>
                                        <p:tav tm="0">
                                          <p:val>
                                            <p:strVal val="#ppt_x"/>
                                          </p:val>
                                        </p:tav>
                                        <p:tav tm="100000">
                                          <p:val>
                                            <p:strVal val="#ppt_x"/>
                                          </p:val>
                                        </p:tav>
                                      </p:tavLst>
                                    </p:anim>
                                    <p:anim calcmode="lin" valueType="num">
                                      <p:cBhvr>
                                        <p:cTn id="22" dur="1000" fill="hold"/>
                                        <p:tgtEl>
                                          <p:spTgt spid="54"/>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 presetClass="entr" presetSubtype="8" fill="hold" nodeType="afterEffect">
                                  <p:stCondLst>
                                    <p:cond delay="0"/>
                                  </p:stCondLst>
                                  <p:childTnLst>
                                    <p:set>
                                      <p:cBhvr>
                                        <p:cTn id="25" dur="1" fill="hold">
                                          <p:stCondLst>
                                            <p:cond delay="0"/>
                                          </p:stCondLst>
                                        </p:cTn>
                                        <p:tgtEl>
                                          <p:spTgt spid="35"/>
                                        </p:tgtEl>
                                        <p:attrNameLst>
                                          <p:attrName>style.visibility</p:attrName>
                                        </p:attrNameLst>
                                      </p:cBhvr>
                                      <p:to>
                                        <p:strVal val="visible"/>
                                      </p:to>
                                    </p:set>
                                    <p:anim calcmode="lin" valueType="num">
                                      <p:cBhvr additive="base">
                                        <p:cTn id="26" dur="750" fill="hold"/>
                                        <p:tgtEl>
                                          <p:spTgt spid="35"/>
                                        </p:tgtEl>
                                        <p:attrNameLst>
                                          <p:attrName>ppt_x</p:attrName>
                                        </p:attrNameLst>
                                      </p:cBhvr>
                                      <p:tavLst>
                                        <p:tav tm="0">
                                          <p:val>
                                            <p:strVal val="0-#ppt_w/2"/>
                                          </p:val>
                                        </p:tav>
                                        <p:tav tm="100000">
                                          <p:val>
                                            <p:strVal val="#ppt_x"/>
                                          </p:val>
                                        </p:tav>
                                      </p:tavLst>
                                    </p:anim>
                                    <p:anim calcmode="lin" valueType="num">
                                      <p:cBhvr additive="base">
                                        <p:cTn id="27" dur="750" fill="hold"/>
                                        <p:tgtEl>
                                          <p:spTgt spid="35"/>
                                        </p:tgtEl>
                                        <p:attrNameLst>
                                          <p:attrName>ppt_y</p:attrName>
                                        </p:attrNameLst>
                                      </p:cBhvr>
                                      <p:tavLst>
                                        <p:tav tm="0">
                                          <p:val>
                                            <p:strVal val="#ppt_y"/>
                                          </p:val>
                                        </p:tav>
                                        <p:tav tm="100000">
                                          <p:val>
                                            <p:strVal val="#ppt_y"/>
                                          </p:val>
                                        </p:tav>
                                      </p:tavLst>
                                    </p:anim>
                                  </p:childTnLst>
                                </p:cTn>
                              </p:par>
                              <p:par>
                                <p:cTn id="28" presetID="2" presetClass="entr" presetSubtype="2" fill="hold" grpId="0" nodeType="withEffect">
                                  <p:stCondLst>
                                    <p:cond delay="0"/>
                                  </p:stCondLst>
                                  <p:childTnLst>
                                    <p:set>
                                      <p:cBhvr>
                                        <p:cTn id="29" dur="1" fill="hold">
                                          <p:stCondLst>
                                            <p:cond delay="0"/>
                                          </p:stCondLst>
                                        </p:cTn>
                                        <p:tgtEl>
                                          <p:spTgt spid="34"/>
                                        </p:tgtEl>
                                        <p:attrNameLst>
                                          <p:attrName>style.visibility</p:attrName>
                                        </p:attrNameLst>
                                      </p:cBhvr>
                                      <p:to>
                                        <p:strVal val="visible"/>
                                      </p:to>
                                    </p:set>
                                    <p:anim calcmode="lin" valueType="num">
                                      <p:cBhvr additive="base">
                                        <p:cTn id="30" dur="750" fill="hold"/>
                                        <p:tgtEl>
                                          <p:spTgt spid="34"/>
                                        </p:tgtEl>
                                        <p:attrNameLst>
                                          <p:attrName>ppt_x</p:attrName>
                                        </p:attrNameLst>
                                      </p:cBhvr>
                                      <p:tavLst>
                                        <p:tav tm="0">
                                          <p:val>
                                            <p:strVal val="1+#ppt_w/2"/>
                                          </p:val>
                                        </p:tav>
                                        <p:tav tm="100000">
                                          <p:val>
                                            <p:strVal val="#ppt_x"/>
                                          </p:val>
                                        </p:tav>
                                      </p:tavLst>
                                    </p:anim>
                                    <p:anim calcmode="lin" valueType="num">
                                      <p:cBhvr additive="base">
                                        <p:cTn id="31" dur="750" fill="hold"/>
                                        <p:tgtEl>
                                          <p:spTgt spid="34"/>
                                        </p:tgtEl>
                                        <p:attrNameLst>
                                          <p:attrName>ppt_y</p:attrName>
                                        </p:attrNameLst>
                                      </p:cBhvr>
                                      <p:tavLst>
                                        <p:tav tm="0">
                                          <p:val>
                                            <p:strVal val="#ppt_y"/>
                                          </p:val>
                                        </p:tav>
                                        <p:tav tm="100000">
                                          <p:val>
                                            <p:strVal val="#ppt_y"/>
                                          </p:val>
                                        </p:tav>
                                      </p:tavLst>
                                    </p:anim>
                                  </p:childTnLst>
                                </p:cTn>
                              </p:par>
                            </p:childTnLst>
                          </p:cTn>
                        </p:par>
                        <p:par>
                          <p:cTn id="32" fill="hold">
                            <p:stCondLst>
                              <p:cond delay="3250"/>
                            </p:stCondLst>
                            <p:childTnLst>
                              <p:par>
                                <p:cTn id="33" presetID="42" presetClass="entr" presetSubtype="0" fill="hold" grpId="0" nodeType="afterEffect">
                                  <p:stCondLst>
                                    <p:cond delay="0"/>
                                  </p:stCondLst>
                                  <p:childTnLst>
                                    <p:set>
                                      <p:cBhvr>
                                        <p:cTn id="34" dur="1" fill="hold">
                                          <p:stCondLst>
                                            <p:cond delay="0"/>
                                          </p:stCondLst>
                                        </p:cTn>
                                        <p:tgtEl>
                                          <p:spTgt spid="55"/>
                                        </p:tgtEl>
                                        <p:attrNameLst>
                                          <p:attrName>style.visibility</p:attrName>
                                        </p:attrNameLst>
                                      </p:cBhvr>
                                      <p:to>
                                        <p:strVal val="visible"/>
                                      </p:to>
                                    </p:set>
                                    <p:animEffect transition="in" filter="fade">
                                      <p:cBhvr>
                                        <p:cTn id="35" dur="1000"/>
                                        <p:tgtEl>
                                          <p:spTgt spid="55"/>
                                        </p:tgtEl>
                                      </p:cBhvr>
                                    </p:animEffect>
                                    <p:anim calcmode="lin" valueType="num">
                                      <p:cBhvr>
                                        <p:cTn id="36" dur="1000" fill="hold"/>
                                        <p:tgtEl>
                                          <p:spTgt spid="55"/>
                                        </p:tgtEl>
                                        <p:attrNameLst>
                                          <p:attrName>ppt_x</p:attrName>
                                        </p:attrNameLst>
                                      </p:cBhvr>
                                      <p:tavLst>
                                        <p:tav tm="0">
                                          <p:val>
                                            <p:strVal val="#ppt_x"/>
                                          </p:val>
                                        </p:tav>
                                        <p:tav tm="100000">
                                          <p:val>
                                            <p:strVal val="#ppt_x"/>
                                          </p:val>
                                        </p:tav>
                                      </p:tavLst>
                                    </p:anim>
                                    <p:anim calcmode="lin" valueType="num">
                                      <p:cBhvr>
                                        <p:cTn id="37" dur="1000" fill="hold"/>
                                        <p:tgtEl>
                                          <p:spTgt spid="55"/>
                                        </p:tgtEl>
                                        <p:attrNameLst>
                                          <p:attrName>ppt_y</p:attrName>
                                        </p:attrNameLst>
                                      </p:cBhvr>
                                      <p:tavLst>
                                        <p:tav tm="0">
                                          <p:val>
                                            <p:strVal val="#ppt_y+.1"/>
                                          </p:val>
                                        </p:tav>
                                        <p:tav tm="100000">
                                          <p:val>
                                            <p:strVal val="#ppt_y"/>
                                          </p:val>
                                        </p:tav>
                                      </p:tavLst>
                                    </p:anim>
                                  </p:childTnLst>
                                </p:cTn>
                              </p:par>
                            </p:childTnLst>
                          </p:cTn>
                        </p:par>
                        <p:par>
                          <p:cTn id="38" fill="hold">
                            <p:stCondLst>
                              <p:cond delay="4250"/>
                            </p:stCondLst>
                            <p:childTnLst>
                              <p:par>
                                <p:cTn id="39" presetID="2" presetClass="entr" presetSubtype="8" fill="hold" nodeType="afterEffect">
                                  <p:stCondLst>
                                    <p:cond delay="0"/>
                                  </p:stCondLst>
                                  <p:childTnLst>
                                    <p:set>
                                      <p:cBhvr>
                                        <p:cTn id="40" dur="1" fill="hold">
                                          <p:stCondLst>
                                            <p:cond delay="0"/>
                                          </p:stCondLst>
                                        </p:cTn>
                                        <p:tgtEl>
                                          <p:spTgt spid="44"/>
                                        </p:tgtEl>
                                        <p:attrNameLst>
                                          <p:attrName>style.visibility</p:attrName>
                                        </p:attrNameLst>
                                      </p:cBhvr>
                                      <p:to>
                                        <p:strVal val="visible"/>
                                      </p:to>
                                    </p:set>
                                    <p:anim calcmode="lin" valueType="num">
                                      <p:cBhvr additive="base">
                                        <p:cTn id="41" dur="750" fill="hold"/>
                                        <p:tgtEl>
                                          <p:spTgt spid="44"/>
                                        </p:tgtEl>
                                        <p:attrNameLst>
                                          <p:attrName>ppt_x</p:attrName>
                                        </p:attrNameLst>
                                      </p:cBhvr>
                                      <p:tavLst>
                                        <p:tav tm="0">
                                          <p:val>
                                            <p:strVal val="0-#ppt_w/2"/>
                                          </p:val>
                                        </p:tav>
                                        <p:tav tm="100000">
                                          <p:val>
                                            <p:strVal val="#ppt_x"/>
                                          </p:val>
                                        </p:tav>
                                      </p:tavLst>
                                    </p:anim>
                                    <p:anim calcmode="lin" valueType="num">
                                      <p:cBhvr additive="base">
                                        <p:cTn id="42" dur="750" fill="hold"/>
                                        <p:tgtEl>
                                          <p:spTgt spid="44"/>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43"/>
                                        </p:tgtEl>
                                        <p:attrNameLst>
                                          <p:attrName>style.visibility</p:attrName>
                                        </p:attrNameLst>
                                      </p:cBhvr>
                                      <p:to>
                                        <p:strVal val="visible"/>
                                      </p:to>
                                    </p:set>
                                    <p:anim calcmode="lin" valueType="num">
                                      <p:cBhvr additive="base">
                                        <p:cTn id="45" dur="750" fill="hold"/>
                                        <p:tgtEl>
                                          <p:spTgt spid="43"/>
                                        </p:tgtEl>
                                        <p:attrNameLst>
                                          <p:attrName>ppt_x</p:attrName>
                                        </p:attrNameLst>
                                      </p:cBhvr>
                                      <p:tavLst>
                                        <p:tav tm="0">
                                          <p:val>
                                            <p:strVal val="1+#ppt_w/2"/>
                                          </p:val>
                                        </p:tav>
                                        <p:tav tm="100000">
                                          <p:val>
                                            <p:strVal val="#ppt_x"/>
                                          </p:val>
                                        </p:tav>
                                      </p:tavLst>
                                    </p:anim>
                                    <p:anim calcmode="lin" valueType="num">
                                      <p:cBhvr additive="base">
                                        <p:cTn id="46" dur="750" fill="hold"/>
                                        <p:tgtEl>
                                          <p:spTgt spid="43"/>
                                        </p:tgtEl>
                                        <p:attrNameLst>
                                          <p:attrName>ppt_y</p:attrName>
                                        </p:attrNameLst>
                                      </p:cBhvr>
                                      <p:tavLst>
                                        <p:tav tm="0">
                                          <p:val>
                                            <p:strVal val="#ppt_y"/>
                                          </p:val>
                                        </p:tav>
                                        <p:tav tm="100000">
                                          <p:val>
                                            <p:strVal val="#ppt_y"/>
                                          </p:val>
                                        </p:tav>
                                      </p:tavLst>
                                    </p:anim>
                                  </p:childTnLst>
                                </p:cTn>
                              </p:par>
                            </p:childTnLst>
                          </p:cTn>
                        </p:par>
                        <p:par>
                          <p:cTn id="47" fill="hold">
                            <p:stCondLst>
                              <p:cond delay="5000"/>
                            </p:stCondLst>
                            <p:childTnLst>
                              <p:par>
                                <p:cTn id="48" presetID="42" presetClass="entr" presetSubtype="0" fill="hold" grpId="0" nodeType="afterEffect">
                                  <p:stCondLst>
                                    <p:cond delay="0"/>
                                  </p:stCondLst>
                                  <p:childTnLst>
                                    <p:set>
                                      <p:cBhvr>
                                        <p:cTn id="49" dur="1" fill="hold">
                                          <p:stCondLst>
                                            <p:cond delay="0"/>
                                          </p:stCondLst>
                                        </p:cTn>
                                        <p:tgtEl>
                                          <p:spTgt spid="57"/>
                                        </p:tgtEl>
                                        <p:attrNameLst>
                                          <p:attrName>style.visibility</p:attrName>
                                        </p:attrNameLst>
                                      </p:cBhvr>
                                      <p:to>
                                        <p:strVal val="visible"/>
                                      </p:to>
                                    </p:set>
                                    <p:animEffect transition="in" filter="fade">
                                      <p:cBhvr>
                                        <p:cTn id="50" dur="1000"/>
                                        <p:tgtEl>
                                          <p:spTgt spid="57"/>
                                        </p:tgtEl>
                                      </p:cBhvr>
                                    </p:animEffect>
                                    <p:anim calcmode="lin" valueType="num">
                                      <p:cBhvr>
                                        <p:cTn id="51" dur="1000" fill="hold"/>
                                        <p:tgtEl>
                                          <p:spTgt spid="57"/>
                                        </p:tgtEl>
                                        <p:attrNameLst>
                                          <p:attrName>ppt_x</p:attrName>
                                        </p:attrNameLst>
                                      </p:cBhvr>
                                      <p:tavLst>
                                        <p:tav tm="0">
                                          <p:val>
                                            <p:strVal val="#ppt_x"/>
                                          </p:val>
                                        </p:tav>
                                        <p:tav tm="100000">
                                          <p:val>
                                            <p:strVal val="#ppt_x"/>
                                          </p:val>
                                        </p:tav>
                                      </p:tavLst>
                                    </p:anim>
                                    <p:anim calcmode="lin" valueType="num">
                                      <p:cBhvr>
                                        <p:cTn id="52"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p:bldP spid="33" grpId="0" animBg="1"/>
      <p:bldP spid="34" grpId="0" animBg="1"/>
      <p:bldP spid="43" grpId="0" animBg="1"/>
      <p:bldP spid="54" grpId="0"/>
      <p:bldP spid="55"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1704</TotalTime>
  <Words>1353</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2019-03-29T16:28:25Z</dcterms:modified>
</cp:coreProperties>
</file>