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9044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F3425"/>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2C3749"/>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8397B1"/>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44546B"/>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EF3425"/>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8397B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44546B"/>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9333975B-92E1-4663-B252-5E05909425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3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1416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2019-03-29T16:26:51Z</dcterms:modified>
</cp:coreProperties>
</file>