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5239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rgbClr val="5A5A5A"/>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rgbClr val="5A5A5A"/>
              </a:solidFill>
              <a:latin typeface="Candara" panose="020E0502030303020204" pitchFamily="34" charset="0"/>
            </a:endParaRPr>
          </a:p>
          <a:p>
            <a:pPr algn="ctr"/>
            <a:r>
              <a:rPr lang="en-US" sz="1300" dirty="0">
                <a:solidFill>
                  <a:srgbClr val="5A5A5A"/>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EF3425"/>
                  </a:solidFill>
                  <a:latin typeface="Bernard MT Condensed" panose="02050806060905020404" pitchFamily="18" charset="0"/>
                </a:rPr>
                <a:t>01</a:t>
              </a:r>
            </a:p>
            <a:p>
              <a:pPr algn="ctr"/>
              <a:r>
                <a:rPr lang="en-US" sz="1000" b="1" dirty="0">
                  <a:solidFill>
                    <a:srgbClr val="EF3425"/>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8397B1"/>
                  </a:solidFill>
                  <a:latin typeface="Bernard MT Condensed" panose="02050806060905020404" pitchFamily="18" charset="0"/>
                </a:rPr>
                <a:t>02</a:t>
              </a:r>
            </a:p>
            <a:p>
              <a:pPr algn="ctr"/>
              <a:r>
                <a:rPr lang="en-US" sz="1000" b="1" dirty="0">
                  <a:solidFill>
                    <a:srgbClr val="8397B1"/>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8" name="Flowchart: Document 77">
            <a:extLst>
              <a:ext uri="{FF2B5EF4-FFF2-40B4-BE49-F238E27FC236}">
                <a16:creationId xmlns:a16="http://schemas.microsoft.com/office/drawing/2014/main" id="{459390CC-9D03-45F6-9611-9D5425F05358}"/>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6" name="Picture 25">
            <a:hlinkClick r:id="rId4"/>
            <a:extLst>
              <a:ext uri="{FF2B5EF4-FFF2-40B4-BE49-F238E27FC236}">
                <a16:creationId xmlns:a16="http://schemas.microsoft.com/office/drawing/2014/main" id="{43A92F8D-F2E6-4527-9223-8FDA0709062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176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wipe(left)">
                                      <p:cBhvr>
                                        <p:cTn id="10" dur="750"/>
                                        <p:tgtEl>
                                          <p:spTgt spid="7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79">
                                            <p:txEl>
                                              <p:pRg st="0" end="0"/>
                                            </p:txEl>
                                          </p:spTgt>
                                        </p:tgtEl>
                                        <p:attrNameLst>
                                          <p:attrName>style.visibility</p:attrName>
                                        </p:attrNameLst>
                                      </p:cBhvr>
                                      <p:to>
                                        <p:strVal val="visible"/>
                                      </p:to>
                                    </p:set>
                                    <p:animEffect transition="in" filter="fade">
                                      <p:cBhvr>
                                        <p:cTn id="14" dur="500"/>
                                        <p:tgtEl>
                                          <p:spTgt spid="79">
                                            <p:txEl>
                                              <p:pRg st="0" end="0"/>
                                            </p:txEl>
                                          </p:spTgt>
                                        </p:tgtEl>
                                      </p:cBhvr>
                                    </p:animEffect>
                                    <p:anim calcmode="lin" valueType="num">
                                      <p:cBhvr>
                                        <p:cTn id="15"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79">
                                            <p:txEl>
                                              <p:pRg st="2" end="2"/>
                                            </p:txEl>
                                          </p:spTgt>
                                        </p:tgtEl>
                                        <p:attrNameLst>
                                          <p:attrName>style.visibility</p:attrName>
                                        </p:attrNameLst>
                                      </p:cBhvr>
                                      <p:to>
                                        <p:strVal val="visible"/>
                                      </p:to>
                                    </p:set>
                                    <p:animEffect transition="in" filter="fade">
                                      <p:cBhvr>
                                        <p:cTn id="20" dur="500"/>
                                        <p:tgtEl>
                                          <p:spTgt spid="79">
                                            <p:txEl>
                                              <p:pRg st="2" end="2"/>
                                            </p:txEl>
                                          </p:spTgt>
                                        </p:tgtEl>
                                      </p:cBhvr>
                                    </p:animEffect>
                                    <p:anim calcmode="lin" valueType="num">
                                      <p:cBhvr>
                                        <p:cTn id="21"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750"/>
                            </p:stCondLst>
                            <p:childTnLst>
                              <p:par>
                                <p:cTn id="24" presetID="42" presetClass="entr" presetSubtype="0" fill="hold" grpId="0" nodeType="afterEffect">
                                  <p:stCondLst>
                                    <p:cond delay="0"/>
                                  </p:stCondLst>
                                  <p:childTnLst>
                                    <p:set>
                                      <p:cBhvr>
                                        <p:cTn id="25" dur="1" fill="hold">
                                          <p:stCondLst>
                                            <p:cond delay="0"/>
                                          </p:stCondLst>
                                        </p:cTn>
                                        <p:tgtEl>
                                          <p:spTgt spid="79">
                                            <p:txEl>
                                              <p:pRg st="3" end="3"/>
                                            </p:txEl>
                                          </p:spTgt>
                                        </p:tgtEl>
                                        <p:attrNameLst>
                                          <p:attrName>style.visibility</p:attrName>
                                        </p:attrNameLst>
                                      </p:cBhvr>
                                      <p:to>
                                        <p:strVal val="visible"/>
                                      </p:to>
                                    </p:set>
                                    <p:animEffect transition="in" filter="fade">
                                      <p:cBhvr>
                                        <p:cTn id="26" dur="500"/>
                                        <p:tgtEl>
                                          <p:spTgt spid="79">
                                            <p:txEl>
                                              <p:pRg st="3" end="3"/>
                                            </p:txEl>
                                          </p:spTgt>
                                        </p:tgtEl>
                                      </p:cBhvr>
                                    </p:animEffect>
                                    <p:anim calcmode="lin" valueType="num">
                                      <p:cBhvr>
                                        <p:cTn id="27"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79">
                                            <p:txEl>
                                              <p:pRg st="5" end="5"/>
                                            </p:txEl>
                                          </p:spTgt>
                                        </p:tgtEl>
                                        <p:attrNameLst>
                                          <p:attrName>style.visibility</p:attrName>
                                        </p:attrNameLst>
                                      </p:cBhvr>
                                      <p:to>
                                        <p:strVal val="visible"/>
                                      </p:to>
                                    </p:set>
                                    <p:animEffect transition="in" filter="fade">
                                      <p:cBhvr>
                                        <p:cTn id="32" dur="500"/>
                                        <p:tgtEl>
                                          <p:spTgt spid="79">
                                            <p:txEl>
                                              <p:pRg st="5" end="5"/>
                                            </p:txEl>
                                          </p:spTgt>
                                        </p:tgtEl>
                                      </p:cBhvr>
                                    </p:animEffect>
                                    <p:anim calcmode="lin" valueType="num">
                                      <p:cBhvr>
                                        <p:cTn id="33"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750"/>
                            </p:stCondLst>
                            <p:childTnLst>
                              <p:par>
                                <p:cTn id="36" presetID="42" presetClass="entr" presetSubtype="0" fill="hold" grpId="0" nodeType="afterEffect">
                                  <p:stCondLst>
                                    <p:cond delay="0"/>
                                  </p:stCondLst>
                                  <p:childTnLst>
                                    <p:set>
                                      <p:cBhvr>
                                        <p:cTn id="37" dur="1" fill="hold">
                                          <p:stCondLst>
                                            <p:cond delay="0"/>
                                          </p:stCondLst>
                                        </p:cTn>
                                        <p:tgtEl>
                                          <p:spTgt spid="79">
                                            <p:txEl>
                                              <p:pRg st="7" end="7"/>
                                            </p:txEl>
                                          </p:spTgt>
                                        </p:tgtEl>
                                        <p:attrNameLst>
                                          <p:attrName>style.visibility</p:attrName>
                                        </p:attrNameLst>
                                      </p:cBhvr>
                                      <p:to>
                                        <p:strVal val="visible"/>
                                      </p:to>
                                    </p:set>
                                    <p:animEffect transition="in" filter="fade">
                                      <p:cBhvr>
                                        <p:cTn id="38" dur="500"/>
                                        <p:tgtEl>
                                          <p:spTgt spid="79">
                                            <p:txEl>
                                              <p:pRg st="7" end="7"/>
                                            </p:txEl>
                                          </p:spTgt>
                                        </p:tgtEl>
                                      </p:cBhvr>
                                    </p:animEffect>
                                    <p:anim calcmode="lin" valueType="num">
                                      <p:cBhvr>
                                        <p:cTn id="39"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79">
                                            <p:txEl>
                                              <p:pRg st="9" end="9"/>
                                            </p:txEl>
                                          </p:spTgt>
                                        </p:tgtEl>
                                        <p:attrNameLst>
                                          <p:attrName>style.visibility</p:attrName>
                                        </p:attrNameLst>
                                      </p:cBhvr>
                                      <p:to>
                                        <p:strVal val="visible"/>
                                      </p:to>
                                    </p:set>
                                    <p:animEffect transition="in" filter="fade">
                                      <p:cBhvr>
                                        <p:cTn id="44" dur="500"/>
                                        <p:tgtEl>
                                          <p:spTgt spid="79">
                                            <p:txEl>
                                              <p:pRg st="9" end="9"/>
                                            </p:txEl>
                                          </p:spTgt>
                                        </p:tgtEl>
                                      </p:cBhvr>
                                    </p:animEffect>
                                    <p:anim calcmode="lin" valueType="num">
                                      <p:cBhvr>
                                        <p:cTn id="45"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42" presetClass="entr" presetSubtype="0"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anim calcmode="lin" valueType="num">
                                      <p:cBhvr>
                                        <p:cTn id="51" dur="1000" fill="hold"/>
                                        <p:tgtEl>
                                          <p:spTgt spid="33"/>
                                        </p:tgtEl>
                                        <p:attrNameLst>
                                          <p:attrName>ppt_x</p:attrName>
                                        </p:attrNameLst>
                                      </p:cBhvr>
                                      <p:tavLst>
                                        <p:tav tm="0">
                                          <p:val>
                                            <p:strVal val="#ppt_x"/>
                                          </p:val>
                                        </p:tav>
                                        <p:tav tm="100000">
                                          <p:val>
                                            <p:strVal val="#ppt_x"/>
                                          </p:val>
                                        </p:tav>
                                      </p:tavLst>
                                    </p:anim>
                                    <p:anim calcmode="lin" valueType="num">
                                      <p:cBhvr>
                                        <p:cTn id="52" dur="1000" fill="hold"/>
                                        <p:tgtEl>
                                          <p:spTgt spid="33"/>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1000"/>
                                        <p:tgtEl>
                                          <p:spTgt spid="11"/>
                                        </p:tgtEl>
                                      </p:cBhvr>
                                    </p:animEffect>
                                    <p:anim calcmode="lin" valueType="num">
                                      <p:cBhvr>
                                        <p:cTn id="61" dur="1000" fill="hold"/>
                                        <p:tgtEl>
                                          <p:spTgt spid="11"/>
                                        </p:tgtEl>
                                        <p:attrNameLst>
                                          <p:attrName>ppt_x</p:attrName>
                                        </p:attrNameLst>
                                      </p:cBhvr>
                                      <p:tavLst>
                                        <p:tav tm="0">
                                          <p:val>
                                            <p:strVal val="#ppt_x"/>
                                          </p:val>
                                        </p:tav>
                                        <p:tav tm="100000">
                                          <p:val>
                                            <p:strVal val="#ppt_x"/>
                                          </p:val>
                                        </p:tav>
                                      </p:tavLst>
                                    </p:anim>
                                    <p:anim calcmode="lin" valueType="num">
                                      <p:cBhvr>
                                        <p:cTn id="62" dur="1000" fill="hold"/>
                                        <p:tgtEl>
                                          <p:spTgt spid="11"/>
                                        </p:tgtEl>
                                        <p:attrNameLst>
                                          <p:attrName>ppt_y</p:attrName>
                                        </p:attrNameLst>
                                      </p:cBhvr>
                                      <p:tavLst>
                                        <p:tav tm="0">
                                          <p:val>
                                            <p:strVal val="#ppt_y-.1"/>
                                          </p:val>
                                        </p:tav>
                                        <p:tav tm="100000">
                                          <p:val>
                                            <p:strVal val="#ppt_y"/>
                                          </p:val>
                                        </p:tav>
                                      </p:tavLst>
                                    </p:anim>
                                  </p:childTnLst>
                                </p:cTn>
                              </p:par>
                              <p:par>
                                <p:cTn id="63" presetID="47" presetClass="entr" presetSubtype="0" fill="hold" nodeType="with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fade">
                                      <p:cBhvr>
                                        <p:cTn id="65" dur="1000"/>
                                        <p:tgtEl>
                                          <p:spTgt spid="3"/>
                                        </p:tgtEl>
                                      </p:cBhvr>
                                    </p:animEffect>
                                    <p:anim calcmode="lin" valueType="num">
                                      <p:cBhvr>
                                        <p:cTn id="66" dur="1000" fill="hold"/>
                                        <p:tgtEl>
                                          <p:spTgt spid="3"/>
                                        </p:tgtEl>
                                        <p:attrNameLst>
                                          <p:attrName>ppt_x</p:attrName>
                                        </p:attrNameLst>
                                      </p:cBhvr>
                                      <p:tavLst>
                                        <p:tav tm="0">
                                          <p:val>
                                            <p:strVal val="#ppt_x"/>
                                          </p:val>
                                        </p:tav>
                                        <p:tav tm="100000">
                                          <p:val>
                                            <p:strVal val="#ppt_x"/>
                                          </p:val>
                                        </p:tav>
                                      </p:tavLst>
                                    </p:anim>
                                    <p:anim calcmode="lin" valueType="num">
                                      <p:cBhvr>
                                        <p:cTn id="67" dur="1000" fill="hold"/>
                                        <p:tgtEl>
                                          <p:spTgt spid="3"/>
                                        </p:tgtEl>
                                        <p:attrNameLst>
                                          <p:attrName>ppt_y</p:attrName>
                                        </p:attrNameLst>
                                      </p:cBhvr>
                                      <p:tavLst>
                                        <p:tav tm="0">
                                          <p:val>
                                            <p:strVal val="#ppt_y-.1"/>
                                          </p:val>
                                        </p:tav>
                                        <p:tav tm="100000">
                                          <p:val>
                                            <p:strVal val="#ppt_y"/>
                                          </p:val>
                                        </p:tav>
                                      </p:tavLst>
                                    </p:anim>
                                  </p:childTnLst>
                                </p:cTn>
                              </p:par>
                            </p:childTnLst>
                          </p:cTn>
                        </p:par>
                        <p:par>
                          <p:cTn id="68" fill="hold">
                            <p:stCondLst>
                              <p:cond delay="4750"/>
                            </p:stCondLst>
                            <p:childTnLst>
                              <p:par>
                                <p:cTn id="69" presetID="22" presetClass="entr" presetSubtype="1"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wipe(up)">
                                      <p:cBhvr>
                                        <p:cTn id="71" dur="500"/>
                                        <p:tgtEl>
                                          <p:spTgt spid="55"/>
                                        </p:tgtEl>
                                      </p:cBhvr>
                                    </p:animEffect>
                                  </p:childTnLst>
                                </p:cTn>
                              </p:par>
                            </p:childTnLst>
                          </p:cTn>
                        </p:par>
                        <p:par>
                          <p:cTn id="72" fill="hold">
                            <p:stCondLst>
                              <p:cond delay="5250"/>
                            </p:stCondLst>
                            <p:childTnLst>
                              <p:par>
                                <p:cTn id="73" presetID="22" presetClass="entr" presetSubtype="2" fill="hold" grpId="0" nodeType="afterEffect">
                                  <p:stCondLst>
                                    <p:cond delay="0"/>
                                  </p:stCondLst>
                                  <p:childTnLst>
                                    <p:set>
                                      <p:cBhvr>
                                        <p:cTn id="74" dur="1" fill="hold">
                                          <p:stCondLst>
                                            <p:cond delay="0"/>
                                          </p:stCondLst>
                                        </p:cTn>
                                        <p:tgtEl>
                                          <p:spTgt spid="71"/>
                                        </p:tgtEl>
                                        <p:attrNameLst>
                                          <p:attrName>style.visibility</p:attrName>
                                        </p:attrNameLst>
                                      </p:cBhvr>
                                      <p:to>
                                        <p:strVal val="visible"/>
                                      </p:to>
                                    </p:set>
                                    <p:animEffect transition="in" filter="wipe(right)">
                                      <p:cBhvr>
                                        <p:cTn id="75" dur="1000"/>
                                        <p:tgtEl>
                                          <p:spTgt spid="71"/>
                                        </p:tgtEl>
                                      </p:cBhvr>
                                    </p:animEffect>
                                  </p:childTnLst>
                                </p:cTn>
                              </p:par>
                              <p:par>
                                <p:cTn id="76" presetID="42" presetClass="entr" presetSubtype="0" fill="hold" grpId="0" nodeType="with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1000"/>
                                        <p:tgtEl>
                                          <p:spTgt spid="76"/>
                                        </p:tgtEl>
                                      </p:cBhvr>
                                    </p:animEffect>
                                    <p:anim calcmode="lin" valueType="num">
                                      <p:cBhvr>
                                        <p:cTn id="79" dur="1000" fill="hold"/>
                                        <p:tgtEl>
                                          <p:spTgt spid="76"/>
                                        </p:tgtEl>
                                        <p:attrNameLst>
                                          <p:attrName>ppt_x</p:attrName>
                                        </p:attrNameLst>
                                      </p:cBhvr>
                                      <p:tavLst>
                                        <p:tav tm="0">
                                          <p:val>
                                            <p:strVal val="#ppt_x"/>
                                          </p:val>
                                        </p:tav>
                                        <p:tav tm="100000">
                                          <p:val>
                                            <p:strVal val="#ppt_x"/>
                                          </p:val>
                                        </p:tav>
                                      </p:tavLst>
                                    </p:anim>
                                    <p:anim calcmode="lin" valueType="num">
                                      <p:cBhvr>
                                        <p:cTn id="80" dur="1000" fill="hold"/>
                                        <p:tgtEl>
                                          <p:spTgt spid="7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528" fill="hold" nodeType="afterEffect">
                                  <p:stCondLst>
                                    <p:cond delay="0"/>
                                  </p:stCondLst>
                                  <p:childTnLst>
                                    <p:set>
                                      <p:cBhvr>
                                        <p:cTn id="83" dur="1" fill="hold">
                                          <p:stCondLst>
                                            <p:cond delay="0"/>
                                          </p:stCondLst>
                                        </p:cTn>
                                        <p:tgtEl>
                                          <p:spTgt spid="58"/>
                                        </p:tgtEl>
                                        <p:attrNameLst>
                                          <p:attrName>style.visibility</p:attrName>
                                        </p:attrNameLst>
                                      </p:cBhvr>
                                      <p:to>
                                        <p:strVal val="visible"/>
                                      </p:to>
                                    </p:set>
                                    <p:anim calcmode="lin" valueType="num">
                                      <p:cBhvr>
                                        <p:cTn id="84" dur="750" fill="hold"/>
                                        <p:tgtEl>
                                          <p:spTgt spid="58"/>
                                        </p:tgtEl>
                                        <p:attrNameLst>
                                          <p:attrName>ppt_w</p:attrName>
                                        </p:attrNameLst>
                                      </p:cBhvr>
                                      <p:tavLst>
                                        <p:tav tm="0">
                                          <p:val>
                                            <p:fltVal val="0"/>
                                          </p:val>
                                        </p:tav>
                                        <p:tav tm="100000">
                                          <p:val>
                                            <p:strVal val="#ppt_w"/>
                                          </p:val>
                                        </p:tav>
                                      </p:tavLst>
                                    </p:anim>
                                    <p:anim calcmode="lin" valueType="num">
                                      <p:cBhvr>
                                        <p:cTn id="85" dur="750" fill="hold"/>
                                        <p:tgtEl>
                                          <p:spTgt spid="58"/>
                                        </p:tgtEl>
                                        <p:attrNameLst>
                                          <p:attrName>ppt_h</p:attrName>
                                        </p:attrNameLst>
                                      </p:cBhvr>
                                      <p:tavLst>
                                        <p:tav tm="0">
                                          <p:val>
                                            <p:fltVal val="0"/>
                                          </p:val>
                                        </p:tav>
                                        <p:tav tm="100000">
                                          <p:val>
                                            <p:strVal val="#ppt_h"/>
                                          </p:val>
                                        </p:tav>
                                      </p:tavLst>
                                    </p:anim>
                                    <p:animEffect transition="in" filter="fade">
                                      <p:cBhvr>
                                        <p:cTn id="86" dur="750"/>
                                        <p:tgtEl>
                                          <p:spTgt spid="58"/>
                                        </p:tgtEl>
                                      </p:cBhvr>
                                    </p:animEffect>
                                    <p:anim calcmode="lin" valueType="num">
                                      <p:cBhvr>
                                        <p:cTn id="87" dur="750" fill="hold"/>
                                        <p:tgtEl>
                                          <p:spTgt spid="58"/>
                                        </p:tgtEl>
                                        <p:attrNameLst>
                                          <p:attrName>ppt_x</p:attrName>
                                        </p:attrNameLst>
                                      </p:cBhvr>
                                      <p:tavLst>
                                        <p:tav tm="0">
                                          <p:val>
                                            <p:fltVal val="0.5"/>
                                          </p:val>
                                        </p:tav>
                                        <p:tav tm="100000">
                                          <p:val>
                                            <p:strVal val="#ppt_x"/>
                                          </p:val>
                                        </p:tav>
                                      </p:tavLst>
                                    </p:anim>
                                    <p:anim calcmode="lin" valueType="num">
                                      <p:cBhvr>
                                        <p:cTn id="88" dur="750" fill="hold"/>
                                        <p:tgtEl>
                                          <p:spTgt spid="58"/>
                                        </p:tgtEl>
                                        <p:attrNameLst>
                                          <p:attrName>ppt_y</p:attrName>
                                        </p:attrNameLst>
                                      </p:cBhvr>
                                      <p:tavLst>
                                        <p:tav tm="0">
                                          <p:val>
                                            <p:fltVal val="0.5"/>
                                          </p:val>
                                        </p:tav>
                                        <p:tav tm="100000">
                                          <p:val>
                                            <p:strVal val="#ppt_y"/>
                                          </p:val>
                                        </p:tav>
                                      </p:tavLst>
                                    </p:anim>
                                  </p:childTnLst>
                                </p:cTn>
                              </p:par>
                            </p:childTnLst>
                          </p:cTn>
                        </p:par>
                        <p:par>
                          <p:cTn id="89" fill="hold">
                            <p:stCondLst>
                              <p:cond delay="7000"/>
                            </p:stCondLst>
                            <p:childTnLst>
                              <p:par>
                                <p:cTn id="90" presetID="22" presetClass="entr" presetSubtype="8" fill="hold" grpId="0"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left)">
                                      <p:cBhvr>
                                        <p:cTn id="92" dur="750"/>
                                        <p:tgtEl>
                                          <p:spTgt spid="59"/>
                                        </p:tgtEl>
                                      </p:cBhvr>
                                    </p:animEffect>
                                  </p:childTnLst>
                                </p:cTn>
                              </p:par>
                            </p:childTnLst>
                          </p:cTn>
                        </p:par>
                        <p:par>
                          <p:cTn id="93" fill="hold">
                            <p:stCondLst>
                              <p:cond delay="7750"/>
                            </p:stCondLst>
                            <p:childTnLst>
                              <p:par>
                                <p:cTn id="94" presetID="22" presetClass="entr" presetSubtype="2" fill="hold" grpId="0" nodeType="afterEffect">
                                  <p:stCondLst>
                                    <p:cond delay="0"/>
                                  </p:stCondLst>
                                  <p:childTnLst>
                                    <p:set>
                                      <p:cBhvr>
                                        <p:cTn id="95" dur="1" fill="hold">
                                          <p:stCondLst>
                                            <p:cond delay="0"/>
                                          </p:stCondLst>
                                        </p:cTn>
                                        <p:tgtEl>
                                          <p:spTgt spid="70"/>
                                        </p:tgtEl>
                                        <p:attrNameLst>
                                          <p:attrName>style.visibility</p:attrName>
                                        </p:attrNameLst>
                                      </p:cBhvr>
                                      <p:to>
                                        <p:strVal val="visible"/>
                                      </p:to>
                                    </p:set>
                                    <p:animEffect transition="in" filter="wipe(right)">
                                      <p:cBhvr>
                                        <p:cTn id="96" dur="1000"/>
                                        <p:tgtEl>
                                          <p:spTgt spid="70"/>
                                        </p:tgtEl>
                                      </p:cBhvr>
                                    </p:animEffect>
                                  </p:childTnLst>
                                </p:cTn>
                              </p:par>
                              <p:par>
                                <p:cTn id="97" presetID="42" presetClass="entr" presetSubtype="0" fill="hold" grpId="0" nodeType="with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fade">
                                      <p:cBhvr>
                                        <p:cTn id="99" dur="1000"/>
                                        <p:tgtEl>
                                          <p:spTgt spid="77"/>
                                        </p:tgtEl>
                                      </p:cBhvr>
                                    </p:animEffect>
                                    <p:anim calcmode="lin" valueType="num">
                                      <p:cBhvr>
                                        <p:cTn id="100" dur="1000" fill="hold"/>
                                        <p:tgtEl>
                                          <p:spTgt spid="77"/>
                                        </p:tgtEl>
                                        <p:attrNameLst>
                                          <p:attrName>ppt_x</p:attrName>
                                        </p:attrNameLst>
                                      </p:cBhvr>
                                      <p:tavLst>
                                        <p:tav tm="0">
                                          <p:val>
                                            <p:strVal val="#ppt_x"/>
                                          </p:val>
                                        </p:tav>
                                        <p:tav tm="100000">
                                          <p:val>
                                            <p:strVal val="#ppt_x"/>
                                          </p:val>
                                        </p:tav>
                                      </p:tavLst>
                                    </p:anim>
                                    <p:anim calcmode="lin" valueType="num">
                                      <p:cBhvr>
                                        <p:cTn id="101" dur="1000" fill="hold"/>
                                        <p:tgtEl>
                                          <p:spTgt spid="77"/>
                                        </p:tgtEl>
                                        <p:attrNameLst>
                                          <p:attrName>ppt_y</p:attrName>
                                        </p:attrNameLst>
                                      </p:cBhvr>
                                      <p:tavLst>
                                        <p:tav tm="0">
                                          <p:val>
                                            <p:strVal val="#ppt_y+.1"/>
                                          </p:val>
                                        </p:tav>
                                        <p:tav tm="100000">
                                          <p:val>
                                            <p:strVal val="#ppt_y"/>
                                          </p:val>
                                        </p:tav>
                                      </p:tavLst>
                                    </p:anim>
                                  </p:childTnLst>
                                </p:cTn>
                              </p:par>
                            </p:childTnLst>
                          </p:cTn>
                        </p:par>
                        <p:par>
                          <p:cTn id="102" fill="hold">
                            <p:stCondLst>
                              <p:cond delay="8750"/>
                            </p:stCondLst>
                            <p:childTnLst>
                              <p:par>
                                <p:cTn id="103" presetID="53" presetClass="entr" presetSubtype="528" fill="hold" nodeType="afterEffect">
                                  <p:stCondLst>
                                    <p:cond delay="0"/>
                                  </p:stCondLst>
                                  <p:childTnLst>
                                    <p:set>
                                      <p:cBhvr>
                                        <p:cTn id="104" dur="1" fill="hold">
                                          <p:stCondLst>
                                            <p:cond delay="0"/>
                                          </p:stCondLst>
                                        </p:cTn>
                                        <p:tgtEl>
                                          <p:spTgt spid="60"/>
                                        </p:tgtEl>
                                        <p:attrNameLst>
                                          <p:attrName>style.visibility</p:attrName>
                                        </p:attrNameLst>
                                      </p:cBhvr>
                                      <p:to>
                                        <p:strVal val="visible"/>
                                      </p:to>
                                    </p:set>
                                    <p:anim calcmode="lin" valueType="num">
                                      <p:cBhvr>
                                        <p:cTn id="105" dur="750" fill="hold"/>
                                        <p:tgtEl>
                                          <p:spTgt spid="60"/>
                                        </p:tgtEl>
                                        <p:attrNameLst>
                                          <p:attrName>ppt_w</p:attrName>
                                        </p:attrNameLst>
                                      </p:cBhvr>
                                      <p:tavLst>
                                        <p:tav tm="0">
                                          <p:val>
                                            <p:fltVal val="0"/>
                                          </p:val>
                                        </p:tav>
                                        <p:tav tm="100000">
                                          <p:val>
                                            <p:strVal val="#ppt_w"/>
                                          </p:val>
                                        </p:tav>
                                      </p:tavLst>
                                    </p:anim>
                                    <p:anim calcmode="lin" valueType="num">
                                      <p:cBhvr>
                                        <p:cTn id="106" dur="750" fill="hold"/>
                                        <p:tgtEl>
                                          <p:spTgt spid="60"/>
                                        </p:tgtEl>
                                        <p:attrNameLst>
                                          <p:attrName>ppt_h</p:attrName>
                                        </p:attrNameLst>
                                      </p:cBhvr>
                                      <p:tavLst>
                                        <p:tav tm="0">
                                          <p:val>
                                            <p:fltVal val="0"/>
                                          </p:val>
                                        </p:tav>
                                        <p:tav tm="100000">
                                          <p:val>
                                            <p:strVal val="#ppt_h"/>
                                          </p:val>
                                        </p:tav>
                                      </p:tavLst>
                                    </p:anim>
                                    <p:animEffect transition="in" filter="fade">
                                      <p:cBhvr>
                                        <p:cTn id="107" dur="750"/>
                                        <p:tgtEl>
                                          <p:spTgt spid="60"/>
                                        </p:tgtEl>
                                      </p:cBhvr>
                                    </p:animEffect>
                                    <p:anim calcmode="lin" valueType="num">
                                      <p:cBhvr>
                                        <p:cTn id="108" dur="750" fill="hold"/>
                                        <p:tgtEl>
                                          <p:spTgt spid="60"/>
                                        </p:tgtEl>
                                        <p:attrNameLst>
                                          <p:attrName>ppt_x</p:attrName>
                                        </p:attrNameLst>
                                      </p:cBhvr>
                                      <p:tavLst>
                                        <p:tav tm="0">
                                          <p:val>
                                            <p:fltVal val="0.5"/>
                                          </p:val>
                                        </p:tav>
                                        <p:tav tm="100000">
                                          <p:val>
                                            <p:strVal val="#ppt_x"/>
                                          </p:val>
                                        </p:tav>
                                      </p:tavLst>
                                    </p:anim>
                                    <p:anim calcmode="lin" valueType="num">
                                      <p:cBhvr>
                                        <p:cTn id="109" dur="750" fill="hold"/>
                                        <p:tgtEl>
                                          <p:spTgt spid="60"/>
                                        </p:tgtEl>
                                        <p:attrNameLst>
                                          <p:attrName>ppt_y</p:attrName>
                                        </p:attrNameLst>
                                      </p:cBhvr>
                                      <p:tavLst>
                                        <p:tav tm="0">
                                          <p:val>
                                            <p:fltVal val="0.5"/>
                                          </p:val>
                                        </p:tav>
                                        <p:tav tm="100000">
                                          <p:val>
                                            <p:strVal val="#ppt_y"/>
                                          </p:val>
                                        </p:tav>
                                      </p:tavLst>
                                    </p:anim>
                                  </p:childTnLst>
                                </p:cTn>
                              </p:par>
                            </p:childTnLst>
                          </p:cTn>
                        </p:par>
                        <p:par>
                          <p:cTn id="110" fill="hold">
                            <p:stCondLst>
                              <p:cond delay="9500"/>
                            </p:stCondLst>
                            <p:childTnLst>
                              <p:par>
                                <p:cTn id="111" presetID="22" presetClass="entr" presetSubtype="8"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wipe(left)">
                                      <p:cBhvr>
                                        <p:cTn id="113"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8" grpId="0" animBg="1"/>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1468</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2019-03-29T16:24:41Z</dcterms:modified>
</cp:coreProperties>
</file>