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40753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2183F-138E-4C50-850C-17542CC9F0EE}"/>
              </a:ext>
            </a:extLst>
          </p:cNvPr>
          <p:cNvSpPr>
            <a:spLocks noChangeAspect="1"/>
          </p:cNvSpPr>
          <p:nvPr/>
        </p:nvSpPr>
        <p:spPr>
          <a:xfrm rot="16200000">
            <a:off x="5936208" y="2965688"/>
            <a:ext cx="182880" cy="6534943"/>
          </a:xfrm>
          <a:custGeom>
            <a:avLst/>
            <a:gdLst>
              <a:gd name="connsiteX0" fmla="*/ 533966 w 533966"/>
              <a:gd name="connsiteY0" fmla="*/ 265360 h 19080474"/>
              <a:gd name="connsiteX1" fmla="*/ 532278 w 533966"/>
              <a:gd name="connsiteY1" fmla="*/ 282110 h 19080474"/>
              <a:gd name="connsiteX2" fmla="*/ 533333 w 533966"/>
              <a:gd name="connsiteY2" fmla="*/ 292579 h 19080474"/>
              <a:gd name="connsiteX3" fmla="*/ 533333 w 533966"/>
              <a:gd name="connsiteY3" fmla="*/ 13713125 h 19080474"/>
              <a:gd name="connsiteX4" fmla="*/ 531355 w 533966"/>
              <a:gd name="connsiteY4" fmla="*/ 13722923 h 19080474"/>
              <a:gd name="connsiteX5" fmla="*/ 531355 w 533966"/>
              <a:gd name="connsiteY5" fmla="*/ 18787894 h 19080474"/>
              <a:gd name="connsiteX6" fmla="*/ 529666 w 533966"/>
              <a:gd name="connsiteY6" fmla="*/ 18804643 h 19080474"/>
              <a:gd name="connsiteX7" fmla="*/ 530722 w 533966"/>
              <a:gd name="connsiteY7" fmla="*/ 18815112 h 19080474"/>
              <a:gd name="connsiteX8" fmla="*/ 265361 w 533966"/>
              <a:gd name="connsiteY8" fmla="*/ 19080474 h 19080474"/>
              <a:gd name="connsiteX9" fmla="*/ 0 w 533966"/>
              <a:gd name="connsiteY9" fmla="*/ 18815112 h 19080474"/>
              <a:gd name="connsiteX10" fmla="*/ 1688 w 533966"/>
              <a:gd name="connsiteY10" fmla="*/ 18798363 h 19080474"/>
              <a:gd name="connsiteX11" fmla="*/ 633 w 533966"/>
              <a:gd name="connsiteY11" fmla="*/ 18787894 h 19080474"/>
              <a:gd name="connsiteX12" fmla="*/ 633 w 533966"/>
              <a:gd name="connsiteY12" fmla="*/ 5367347 h 19080474"/>
              <a:gd name="connsiteX13" fmla="*/ 2611 w 533966"/>
              <a:gd name="connsiteY13" fmla="*/ 5357550 h 19080474"/>
              <a:gd name="connsiteX14" fmla="*/ 2611 w 533966"/>
              <a:gd name="connsiteY14" fmla="*/ 292579 h 19080474"/>
              <a:gd name="connsiteX15" fmla="*/ 4300 w 533966"/>
              <a:gd name="connsiteY15" fmla="*/ 275830 h 19080474"/>
              <a:gd name="connsiteX16" fmla="*/ 3244 w 533966"/>
              <a:gd name="connsiteY16" fmla="*/ 265360 h 19080474"/>
              <a:gd name="connsiteX17" fmla="*/ 268605 w 533966"/>
              <a:gd name="connsiteY17" fmla="*/ 0 h 19080474"/>
              <a:gd name="connsiteX18" fmla="*/ 533966 w 533966"/>
              <a:gd name="connsiteY18" fmla="*/ 265360 h 1908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33966" h="19080474">
                <a:moveTo>
                  <a:pt x="533966" y="265360"/>
                </a:moveTo>
                <a:lnTo>
                  <a:pt x="532278" y="282110"/>
                </a:lnTo>
                <a:lnTo>
                  <a:pt x="533333" y="292579"/>
                </a:lnTo>
                <a:lnTo>
                  <a:pt x="533333" y="13713125"/>
                </a:lnTo>
                <a:lnTo>
                  <a:pt x="531355" y="13722923"/>
                </a:lnTo>
                <a:lnTo>
                  <a:pt x="531355" y="18787894"/>
                </a:lnTo>
                <a:lnTo>
                  <a:pt x="529666" y="18804643"/>
                </a:lnTo>
                <a:lnTo>
                  <a:pt x="530722" y="18815112"/>
                </a:lnTo>
                <a:cubicBezTo>
                  <a:pt x="530722" y="18961667"/>
                  <a:pt x="411916" y="19080474"/>
                  <a:pt x="265361" y="19080474"/>
                </a:cubicBezTo>
                <a:cubicBezTo>
                  <a:pt x="118806" y="19080474"/>
                  <a:pt x="0" y="18961667"/>
                  <a:pt x="0" y="18815112"/>
                </a:cubicBezTo>
                <a:lnTo>
                  <a:pt x="1688" y="18798363"/>
                </a:lnTo>
                <a:lnTo>
                  <a:pt x="633" y="18787894"/>
                </a:lnTo>
                <a:lnTo>
                  <a:pt x="633" y="5367347"/>
                </a:lnTo>
                <a:lnTo>
                  <a:pt x="2611" y="5357550"/>
                </a:lnTo>
                <a:lnTo>
                  <a:pt x="2611" y="292579"/>
                </a:lnTo>
                <a:lnTo>
                  <a:pt x="4300" y="275830"/>
                </a:lnTo>
                <a:lnTo>
                  <a:pt x="3244" y="265360"/>
                </a:lnTo>
                <a:cubicBezTo>
                  <a:pt x="3244" y="118805"/>
                  <a:pt x="122050" y="0"/>
                  <a:pt x="268605" y="0"/>
                </a:cubicBezTo>
                <a:cubicBezTo>
                  <a:pt x="415160" y="0"/>
                  <a:pt x="533966" y="118805"/>
                  <a:pt x="533966" y="26536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52EDC262-35A4-4409-BFD2-3EDBFC852267}"/>
              </a:ext>
            </a:extLst>
          </p:cNvPr>
          <p:cNvGrpSpPr/>
          <p:nvPr/>
        </p:nvGrpSpPr>
        <p:grpSpPr>
          <a:xfrm>
            <a:off x="3886200" y="1417320"/>
            <a:ext cx="2032093" cy="1252044"/>
            <a:chOff x="3886200" y="1417320"/>
            <a:chExt cx="2032093" cy="1252044"/>
          </a:xfrm>
        </p:grpSpPr>
        <p:sp>
          <p:nvSpPr>
            <p:cNvPr id="9" name="Freeform: Shape 8">
              <a:extLst>
                <a:ext uri="{FF2B5EF4-FFF2-40B4-BE49-F238E27FC236}">
                  <a16:creationId xmlns:a16="http://schemas.microsoft.com/office/drawing/2014/main" id="{81217E4A-89D6-40F1-A2F5-868B481E26F2}"/>
                </a:ext>
              </a:extLst>
            </p:cNvPr>
            <p:cNvSpPr>
              <a:spLocks noChangeAspect="1"/>
            </p:cNvSpPr>
            <p:nvPr/>
          </p:nvSpPr>
          <p:spPr>
            <a:xfrm>
              <a:off x="3886200"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E27CB051-3D7F-42ED-B8FA-804BCB731A72}"/>
                </a:ext>
              </a:extLst>
            </p:cNvPr>
            <p:cNvGrpSpPr/>
            <p:nvPr/>
          </p:nvGrpSpPr>
          <p:grpSpPr>
            <a:xfrm>
              <a:off x="4361688" y="1417320"/>
              <a:ext cx="1556605" cy="1252044"/>
              <a:chOff x="4381500" y="1417320"/>
              <a:chExt cx="1556605" cy="1252044"/>
            </a:xfrm>
            <a:solidFill>
              <a:schemeClr val="bg1"/>
            </a:solidFill>
          </p:grpSpPr>
          <p:grpSp>
            <p:nvGrpSpPr>
              <p:cNvPr id="14" name="Group 13">
                <a:extLst>
                  <a:ext uri="{FF2B5EF4-FFF2-40B4-BE49-F238E27FC236}">
                    <a16:creationId xmlns:a16="http://schemas.microsoft.com/office/drawing/2014/main" id="{16937B5B-905E-4273-9D14-A876764CF5F7}"/>
                  </a:ext>
                </a:extLst>
              </p:cNvPr>
              <p:cNvGrpSpPr/>
              <p:nvPr/>
            </p:nvGrpSpPr>
            <p:grpSpPr>
              <a:xfrm>
                <a:off x="4381500" y="1417320"/>
                <a:ext cx="381000" cy="1252044"/>
                <a:chOff x="4381500" y="1417320"/>
                <a:chExt cx="381000" cy="1252044"/>
              </a:xfrm>
              <a:grpFill/>
            </p:grpSpPr>
            <p:sp>
              <p:nvSpPr>
                <p:cNvPr id="11" name="Freeform: Shape 10">
                  <a:extLst>
                    <a:ext uri="{FF2B5EF4-FFF2-40B4-BE49-F238E27FC236}">
                      <a16:creationId xmlns:a16="http://schemas.microsoft.com/office/drawing/2014/main" id="{17DC190C-F808-4471-8D92-BE675A94C91B}"/>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1B90CC5-00EC-4853-9FE1-BF456055DA05}"/>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1AF2610-BB5A-41D4-A806-D59DE52D86AA}"/>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3B417539-7AAF-4FF0-A36F-7F337A3D54CD}"/>
                  </a:ext>
                </a:extLst>
              </p:cNvPr>
              <p:cNvGrpSpPr/>
              <p:nvPr/>
            </p:nvGrpSpPr>
            <p:grpSpPr>
              <a:xfrm>
                <a:off x="4585968" y="1560642"/>
                <a:ext cx="1352137" cy="914400"/>
                <a:chOff x="4585968" y="1560642"/>
                <a:chExt cx="1352137" cy="914400"/>
              </a:xfrm>
              <a:grpFill/>
            </p:grpSpPr>
            <p:grpSp>
              <p:nvGrpSpPr>
                <p:cNvPr id="23" name="Group 22">
                  <a:extLst>
                    <a:ext uri="{FF2B5EF4-FFF2-40B4-BE49-F238E27FC236}">
                      <a16:creationId xmlns:a16="http://schemas.microsoft.com/office/drawing/2014/main" id="{9E1E8F97-BE46-44D1-9FD8-EE45253E8C52}"/>
                    </a:ext>
                  </a:extLst>
                </p:cNvPr>
                <p:cNvGrpSpPr>
                  <a:grpSpLocks noChangeAspect="1"/>
                </p:cNvGrpSpPr>
                <p:nvPr/>
              </p:nvGrpSpPr>
              <p:grpSpPr>
                <a:xfrm>
                  <a:off x="5760720" y="1560642"/>
                  <a:ext cx="177385" cy="914400"/>
                  <a:chOff x="8249560" y="1025560"/>
                  <a:chExt cx="940160" cy="4846320"/>
                </a:xfrm>
                <a:grpFill/>
              </p:grpSpPr>
              <p:sp>
                <p:nvSpPr>
                  <p:cNvPr id="17" name="Freeform: Shape 16">
                    <a:extLst>
                      <a:ext uri="{FF2B5EF4-FFF2-40B4-BE49-F238E27FC236}">
                        <a16:creationId xmlns:a16="http://schemas.microsoft.com/office/drawing/2014/main" id="{064EDD7B-6996-49B4-A1E9-64ED956318BD}"/>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67B8BB1-FB09-426F-BF67-ABC2E4535816}"/>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D03CB4B-E9EB-4B8E-A7B5-83651F74FBB2}"/>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D2D4614-F031-41D7-B15F-5B347919270F}"/>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Rectangle 23">
                  <a:extLst>
                    <a:ext uri="{FF2B5EF4-FFF2-40B4-BE49-F238E27FC236}">
                      <a16:creationId xmlns:a16="http://schemas.microsoft.com/office/drawing/2014/main" id="{018BABC1-F6F3-4D27-A567-EA63D145A50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39" name="Group 38">
            <a:extLst>
              <a:ext uri="{FF2B5EF4-FFF2-40B4-BE49-F238E27FC236}">
                <a16:creationId xmlns:a16="http://schemas.microsoft.com/office/drawing/2014/main" id="{FF694F86-CE58-4FB6-AE0B-E3F7680B8EEF}"/>
              </a:ext>
            </a:extLst>
          </p:cNvPr>
          <p:cNvGrpSpPr/>
          <p:nvPr/>
        </p:nvGrpSpPr>
        <p:grpSpPr>
          <a:xfrm>
            <a:off x="4326887" y="2763207"/>
            <a:ext cx="427143" cy="647730"/>
            <a:chOff x="4326887" y="2763207"/>
            <a:chExt cx="427143" cy="647730"/>
          </a:xfrm>
          <a:solidFill>
            <a:srgbClr val="EF3425"/>
          </a:solidFill>
        </p:grpSpPr>
        <p:sp>
          <p:nvSpPr>
            <p:cNvPr id="36" name="Freeform: Shape 35">
              <a:extLst>
                <a:ext uri="{FF2B5EF4-FFF2-40B4-BE49-F238E27FC236}">
                  <a16:creationId xmlns:a16="http://schemas.microsoft.com/office/drawing/2014/main" id="{1295EBB4-1C4B-44ED-870D-0E0DCE830A86}"/>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C0AB3542-490D-493C-89FE-352446795876}"/>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C64B7FC9-6507-4D7B-8911-052082A7CBD4}"/>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3" name="Freeform: Shape 82">
            <a:extLst>
              <a:ext uri="{FF2B5EF4-FFF2-40B4-BE49-F238E27FC236}">
                <a16:creationId xmlns:a16="http://schemas.microsoft.com/office/drawing/2014/main" id="{62BA6967-5336-4CF8-958F-887E083E76D6}"/>
              </a:ext>
            </a:extLst>
          </p:cNvPr>
          <p:cNvSpPr/>
          <p:nvPr/>
        </p:nvSpPr>
        <p:spPr>
          <a:xfrm>
            <a:off x="3683333" y="4435265"/>
            <a:ext cx="1817035" cy="1560914"/>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EF3425"/>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6" name="Group 75">
            <a:extLst>
              <a:ext uri="{FF2B5EF4-FFF2-40B4-BE49-F238E27FC236}">
                <a16:creationId xmlns:a16="http://schemas.microsoft.com/office/drawing/2014/main" id="{D586BD9D-B148-46D6-AE10-E876C73BCF3F}"/>
              </a:ext>
            </a:extLst>
          </p:cNvPr>
          <p:cNvGrpSpPr/>
          <p:nvPr/>
        </p:nvGrpSpPr>
        <p:grpSpPr>
          <a:xfrm>
            <a:off x="3671568" y="3613288"/>
            <a:ext cx="1828800" cy="2371280"/>
            <a:chOff x="6876288" y="1143000"/>
            <a:chExt cx="3703320" cy="4801838"/>
          </a:xfrm>
          <a:effectLst>
            <a:outerShdw blurRad="76200" dir="13500000" sy="23000" kx="1200000" algn="br" rotWithShape="0">
              <a:prstClr val="black">
                <a:alpha val="20000"/>
              </a:prstClr>
            </a:outerShdw>
          </a:effectLst>
        </p:grpSpPr>
        <p:sp>
          <p:nvSpPr>
            <p:cNvPr id="42" name="Freeform: Shape 41">
              <a:extLst>
                <a:ext uri="{FF2B5EF4-FFF2-40B4-BE49-F238E27FC236}">
                  <a16:creationId xmlns:a16="http://schemas.microsoft.com/office/drawing/2014/main" id="{19047903-2D59-4134-8894-F95F40A8FE9D}"/>
                </a:ext>
              </a:extLst>
            </p:cNvPr>
            <p:cNvSpPr>
              <a:spLocks noChangeAspect="1"/>
            </p:cNvSpPr>
            <p:nvPr/>
          </p:nvSpPr>
          <p:spPr>
            <a:xfrm>
              <a:off x="6900113" y="1143000"/>
              <a:ext cx="3657600" cy="4801838"/>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9E4507C3-D68F-4F28-B4DE-45FC99C23F4C}"/>
                </a:ext>
              </a:extLst>
            </p:cNvPr>
            <p:cNvSpPr/>
            <p:nvPr/>
          </p:nvSpPr>
          <p:spPr>
            <a:xfrm>
              <a:off x="6876288" y="2053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D0421418-FC7D-4E1C-BB53-FDF4EF60BCF4}"/>
                </a:ext>
              </a:extLst>
            </p:cNvPr>
            <p:cNvSpPr/>
            <p:nvPr/>
          </p:nvSpPr>
          <p:spPr>
            <a:xfrm>
              <a:off x="6876288" y="2511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328F124B-A187-4174-99AA-60374A408EAA}"/>
                </a:ext>
              </a:extLst>
            </p:cNvPr>
            <p:cNvSpPr/>
            <p:nvPr/>
          </p:nvSpPr>
          <p:spPr>
            <a:xfrm>
              <a:off x="6876288" y="1596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49591076-AACF-489C-B91B-47F362E41F86}"/>
                </a:ext>
              </a:extLst>
            </p:cNvPr>
            <p:cNvSpPr/>
            <p:nvPr/>
          </p:nvSpPr>
          <p:spPr>
            <a:xfrm>
              <a:off x="6876288" y="2968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7B0FB46E-F2A7-42FF-AA0E-F1C3EBFC3865}"/>
                </a:ext>
              </a:extLst>
            </p:cNvPr>
            <p:cNvSpPr/>
            <p:nvPr/>
          </p:nvSpPr>
          <p:spPr>
            <a:xfrm>
              <a:off x="6876288" y="38827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69E62896-496F-4875-8032-99BCE5ECE080}"/>
                </a:ext>
              </a:extLst>
            </p:cNvPr>
            <p:cNvSpPr/>
            <p:nvPr/>
          </p:nvSpPr>
          <p:spPr>
            <a:xfrm>
              <a:off x="6876288" y="43399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59FA132-D505-47DD-B1C5-9E290187CD7E}"/>
                </a:ext>
              </a:extLst>
            </p:cNvPr>
            <p:cNvSpPr/>
            <p:nvPr/>
          </p:nvSpPr>
          <p:spPr>
            <a:xfrm>
              <a:off x="6876288" y="34255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1326E48F-2C74-45C4-BD71-E98BCE25959E}"/>
                </a:ext>
              </a:extLst>
            </p:cNvPr>
            <p:cNvSpPr/>
            <p:nvPr/>
          </p:nvSpPr>
          <p:spPr>
            <a:xfrm>
              <a:off x="6876288" y="47971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F482A579-F713-4910-940D-6AF26CF5B56F}"/>
                </a:ext>
              </a:extLst>
            </p:cNvPr>
            <p:cNvSpPr/>
            <p:nvPr/>
          </p:nvSpPr>
          <p:spPr>
            <a:xfrm>
              <a:off x="6876288" y="5254377"/>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Box 84">
            <a:extLst>
              <a:ext uri="{FF2B5EF4-FFF2-40B4-BE49-F238E27FC236}">
                <a16:creationId xmlns:a16="http://schemas.microsoft.com/office/drawing/2014/main" id="{616FF4BA-77A7-4E53-A1AC-CB0723FEC2A8}"/>
              </a:ext>
            </a:extLst>
          </p:cNvPr>
          <p:cNvSpPr txBox="1"/>
          <p:nvPr/>
        </p:nvSpPr>
        <p:spPr>
          <a:xfrm>
            <a:off x="4230274" y="5044024"/>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52%</a:t>
            </a:r>
          </a:p>
        </p:txBody>
      </p:sp>
      <p:grpSp>
        <p:nvGrpSpPr>
          <p:cNvPr id="120" name="Group 119">
            <a:extLst>
              <a:ext uri="{FF2B5EF4-FFF2-40B4-BE49-F238E27FC236}">
                <a16:creationId xmlns:a16="http://schemas.microsoft.com/office/drawing/2014/main" id="{64714B5C-C72E-488D-956D-DAA9A9876FA2}"/>
              </a:ext>
            </a:extLst>
          </p:cNvPr>
          <p:cNvGrpSpPr/>
          <p:nvPr/>
        </p:nvGrpSpPr>
        <p:grpSpPr>
          <a:xfrm>
            <a:off x="6135624" y="1417320"/>
            <a:ext cx="2032093" cy="1252044"/>
            <a:chOff x="6135624" y="1417320"/>
            <a:chExt cx="2032093" cy="1252044"/>
          </a:xfrm>
        </p:grpSpPr>
        <p:sp>
          <p:nvSpPr>
            <p:cNvPr id="89" name="Freeform: Shape 88">
              <a:extLst>
                <a:ext uri="{FF2B5EF4-FFF2-40B4-BE49-F238E27FC236}">
                  <a16:creationId xmlns:a16="http://schemas.microsoft.com/office/drawing/2014/main" id="{D47D6638-A418-4518-976E-97295768FE40}"/>
                </a:ext>
              </a:extLst>
            </p:cNvPr>
            <p:cNvSpPr>
              <a:spLocks noChangeAspect="1"/>
            </p:cNvSpPr>
            <p:nvPr/>
          </p:nvSpPr>
          <p:spPr>
            <a:xfrm flipH="1">
              <a:off x="6796117" y="1447800"/>
              <a:ext cx="1371600" cy="367757"/>
            </a:xfrm>
            <a:custGeom>
              <a:avLst/>
              <a:gdLst>
                <a:gd name="connsiteX0" fmla="*/ 182880 w 1371600"/>
                <a:gd name="connsiteY0" fmla="*/ 0 h 367757"/>
                <a:gd name="connsiteX1" fmla="*/ 351389 w 1371600"/>
                <a:gd name="connsiteY1" fmla="*/ 111695 h 367757"/>
                <a:gd name="connsiteX2" fmla="*/ 351915 w 1371600"/>
                <a:gd name="connsiteY2" fmla="*/ 114300 h 367757"/>
                <a:gd name="connsiteX3" fmla="*/ 1020089 w 1371600"/>
                <a:gd name="connsiteY3" fmla="*/ 114300 h 367757"/>
                <a:gd name="connsiteX4" fmla="*/ 1020212 w 1371600"/>
                <a:gd name="connsiteY4" fmla="*/ 113692 h 367757"/>
                <a:gd name="connsiteX5" fmla="*/ 1188720 w 1371600"/>
                <a:gd name="connsiteY5" fmla="*/ 1997 h 367757"/>
                <a:gd name="connsiteX6" fmla="*/ 1371600 w 1371600"/>
                <a:gd name="connsiteY6" fmla="*/ 184877 h 367757"/>
                <a:gd name="connsiteX7" fmla="*/ 1188720 w 1371600"/>
                <a:gd name="connsiteY7" fmla="*/ 367757 h 367757"/>
                <a:gd name="connsiteX8" fmla="*/ 1020212 w 1371600"/>
                <a:gd name="connsiteY8" fmla="*/ 256062 h 367757"/>
                <a:gd name="connsiteX9" fmla="*/ 1019283 w 1371600"/>
                <a:gd name="connsiteY9" fmla="*/ 251460 h 367757"/>
                <a:gd name="connsiteX10" fmla="*/ 351915 w 1371600"/>
                <a:gd name="connsiteY10" fmla="*/ 251460 h 367757"/>
                <a:gd name="connsiteX11" fmla="*/ 351389 w 1371600"/>
                <a:gd name="connsiteY11" fmla="*/ 254065 h 367757"/>
                <a:gd name="connsiteX12" fmla="*/ 182880 w 1371600"/>
                <a:gd name="connsiteY12" fmla="*/ 365760 h 367757"/>
                <a:gd name="connsiteX13" fmla="*/ 0 w 1371600"/>
                <a:gd name="connsiteY13" fmla="*/ 182880 h 367757"/>
                <a:gd name="connsiteX14" fmla="*/ 182880 w 1371600"/>
                <a:gd name="connsiteY14" fmla="*/ 0 h 367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0" h="367757">
                  <a:moveTo>
                    <a:pt x="182880" y="0"/>
                  </a:moveTo>
                  <a:cubicBezTo>
                    <a:pt x="258632" y="0"/>
                    <a:pt x="323626" y="46056"/>
                    <a:pt x="351389" y="111695"/>
                  </a:cubicBezTo>
                  <a:lnTo>
                    <a:pt x="351915" y="114300"/>
                  </a:lnTo>
                  <a:lnTo>
                    <a:pt x="1020089" y="114300"/>
                  </a:lnTo>
                  <a:lnTo>
                    <a:pt x="1020212" y="113692"/>
                  </a:lnTo>
                  <a:cubicBezTo>
                    <a:pt x="1047974" y="48053"/>
                    <a:pt x="1112969" y="1997"/>
                    <a:pt x="1188720" y="1997"/>
                  </a:cubicBezTo>
                  <a:cubicBezTo>
                    <a:pt x="1289722" y="1997"/>
                    <a:pt x="1371600" y="83875"/>
                    <a:pt x="1371600" y="184877"/>
                  </a:cubicBezTo>
                  <a:cubicBezTo>
                    <a:pt x="1371600" y="285879"/>
                    <a:pt x="1289722" y="367757"/>
                    <a:pt x="1188720" y="367757"/>
                  </a:cubicBezTo>
                  <a:cubicBezTo>
                    <a:pt x="1112969" y="367757"/>
                    <a:pt x="1047974" y="321701"/>
                    <a:pt x="1020212" y="256062"/>
                  </a:cubicBezTo>
                  <a:lnTo>
                    <a:pt x="1019283" y="251460"/>
                  </a:lnTo>
                  <a:lnTo>
                    <a:pt x="351915" y="251460"/>
                  </a:lnTo>
                  <a:lnTo>
                    <a:pt x="351389" y="254065"/>
                  </a:lnTo>
                  <a:cubicBezTo>
                    <a:pt x="323626" y="319704"/>
                    <a:pt x="258632" y="365760"/>
                    <a:pt x="182880" y="365760"/>
                  </a:cubicBezTo>
                  <a:cubicBezTo>
                    <a:pt x="81878" y="365760"/>
                    <a:pt x="0" y="283882"/>
                    <a:pt x="0" y="182880"/>
                  </a:cubicBezTo>
                  <a:cubicBezTo>
                    <a:pt x="0" y="81878"/>
                    <a:pt x="81878" y="0"/>
                    <a:pt x="18288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8" name="Group 87">
              <a:extLst>
                <a:ext uri="{FF2B5EF4-FFF2-40B4-BE49-F238E27FC236}">
                  <a16:creationId xmlns:a16="http://schemas.microsoft.com/office/drawing/2014/main" id="{B92A59E0-564C-4EE0-89C0-2D8919FB50F1}"/>
                </a:ext>
              </a:extLst>
            </p:cNvPr>
            <p:cNvGrpSpPr/>
            <p:nvPr/>
          </p:nvGrpSpPr>
          <p:grpSpPr>
            <a:xfrm flipH="1">
              <a:off x="6135624" y="1417320"/>
              <a:ext cx="1556605" cy="1252044"/>
              <a:chOff x="4381500" y="1417320"/>
              <a:chExt cx="1556605" cy="1252044"/>
            </a:xfrm>
            <a:solidFill>
              <a:schemeClr val="bg1"/>
            </a:solidFill>
          </p:grpSpPr>
          <p:grpSp>
            <p:nvGrpSpPr>
              <p:cNvPr id="94" name="Group 93">
                <a:extLst>
                  <a:ext uri="{FF2B5EF4-FFF2-40B4-BE49-F238E27FC236}">
                    <a16:creationId xmlns:a16="http://schemas.microsoft.com/office/drawing/2014/main" id="{CDFEB29A-15F5-42EC-B36D-593B775E4CC1}"/>
                  </a:ext>
                </a:extLst>
              </p:cNvPr>
              <p:cNvGrpSpPr/>
              <p:nvPr/>
            </p:nvGrpSpPr>
            <p:grpSpPr>
              <a:xfrm>
                <a:off x="4381500" y="1417320"/>
                <a:ext cx="381000" cy="1252044"/>
                <a:chOff x="4381500" y="1417320"/>
                <a:chExt cx="381000" cy="1252044"/>
              </a:xfrm>
              <a:grpFill/>
            </p:grpSpPr>
            <p:sp>
              <p:nvSpPr>
                <p:cNvPr id="102" name="Freeform: Shape 101">
                  <a:extLst>
                    <a:ext uri="{FF2B5EF4-FFF2-40B4-BE49-F238E27FC236}">
                      <a16:creationId xmlns:a16="http://schemas.microsoft.com/office/drawing/2014/main" id="{651C5D45-3167-4DC7-90B3-3FFF96633947}"/>
                    </a:ext>
                  </a:extLst>
                </p:cNvPr>
                <p:cNvSpPr>
                  <a:spLocks noChangeAspect="1"/>
                </p:cNvSpPr>
                <p:nvPr/>
              </p:nvSpPr>
              <p:spPr>
                <a:xfrm>
                  <a:off x="4419600" y="1417320"/>
                  <a:ext cx="304800" cy="1133172"/>
                </a:xfrm>
                <a:custGeom>
                  <a:avLst/>
                  <a:gdLst>
                    <a:gd name="connsiteX0" fmla="*/ 152400 w 304800"/>
                    <a:gd name="connsiteY0" fmla="*/ 0 h 1133172"/>
                    <a:gd name="connsiteX1" fmla="*/ 292824 w 304800"/>
                    <a:gd name="connsiteY1" fmla="*/ 93079 h 1133172"/>
                    <a:gd name="connsiteX2" fmla="*/ 302967 w 304800"/>
                    <a:gd name="connsiteY2" fmla="*/ 143322 h 1133172"/>
                    <a:gd name="connsiteX3" fmla="*/ 304800 w 304800"/>
                    <a:gd name="connsiteY3" fmla="*/ 143322 h 1133172"/>
                    <a:gd name="connsiteX4" fmla="*/ 304800 w 304800"/>
                    <a:gd name="connsiteY4" fmla="*/ 152400 h 1133172"/>
                    <a:gd name="connsiteX5" fmla="*/ 304800 w 304800"/>
                    <a:gd name="connsiteY5" fmla="*/ 1133172 h 1133172"/>
                    <a:gd name="connsiteX6" fmla="*/ 0 w 304800"/>
                    <a:gd name="connsiteY6" fmla="*/ 1133172 h 1133172"/>
                    <a:gd name="connsiteX7" fmla="*/ 0 w 304800"/>
                    <a:gd name="connsiteY7" fmla="*/ 152400 h 1133172"/>
                    <a:gd name="connsiteX8" fmla="*/ 0 w 304800"/>
                    <a:gd name="connsiteY8" fmla="*/ 143322 h 1133172"/>
                    <a:gd name="connsiteX9" fmla="*/ 1833 w 304800"/>
                    <a:gd name="connsiteY9" fmla="*/ 143322 h 1133172"/>
                    <a:gd name="connsiteX10" fmla="*/ 11977 w 304800"/>
                    <a:gd name="connsiteY10" fmla="*/ 93079 h 1133172"/>
                    <a:gd name="connsiteX11" fmla="*/ 152400 w 304800"/>
                    <a:gd name="connsiteY11" fmla="*/ 0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4800" h="1133172">
                      <a:moveTo>
                        <a:pt x="152400" y="0"/>
                      </a:moveTo>
                      <a:cubicBezTo>
                        <a:pt x="215526" y="0"/>
                        <a:pt x="269688" y="38381"/>
                        <a:pt x="292824" y="93079"/>
                      </a:cubicBezTo>
                      <a:lnTo>
                        <a:pt x="302967" y="143322"/>
                      </a:lnTo>
                      <a:lnTo>
                        <a:pt x="304800" y="143322"/>
                      </a:lnTo>
                      <a:lnTo>
                        <a:pt x="304800" y="152400"/>
                      </a:lnTo>
                      <a:lnTo>
                        <a:pt x="304800" y="1133172"/>
                      </a:lnTo>
                      <a:lnTo>
                        <a:pt x="0" y="1133172"/>
                      </a:lnTo>
                      <a:lnTo>
                        <a:pt x="0" y="152400"/>
                      </a:lnTo>
                      <a:lnTo>
                        <a:pt x="0" y="143322"/>
                      </a:lnTo>
                      <a:lnTo>
                        <a:pt x="1833" y="143322"/>
                      </a:lnTo>
                      <a:lnTo>
                        <a:pt x="11977" y="93079"/>
                      </a:lnTo>
                      <a:cubicBezTo>
                        <a:pt x="35112" y="38381"/>
                        <a:pt x="89274"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F1787117-86B6-4734-B869-5BC342CD464E}"/>
                    </a:ext>
                  </a:extLst>
                </p:cNvPr>
                <p:cNvSpPr/>
                <p:nvPr/>
              </p:nvSpPr>
              <p:spPr>
                <a:xfrm>
                  <a:off x="4381500" y="2573352"/>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72C88385-69BE-4886-B117-2921E9A72BF8}"/>
                    </a:ext>
                  </a:extLst>
                </p:cNvPr>
                <p:cNvSpPr/>
                <p:nvPr/>
              </p:nvSpPr>
              <p:spPr>
                <a:xfrm>
                  <a:off x="4381500" y="2632788"/>
                  <a:ext cx="381000" cy="3657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0DE18327-86E1-4DA6-B9F2-3E7DB7DDC99E}"/>
                  </a:ext>
                </a:extLst>
              </p:cNvPr>
              <p:cNvGrpSpPr/>
              <p:nvPr/>
            </p:nvGrpSpPr>
            <p:grpSpPr>
              <a:xfrm>
                <a:off x="4585968" y="1560642"/>
                <a:ext cx="1352137" cy="914400"/>
                <a:chOff x="4585968" y="1560642"/>
                <a:chExt cx="1352137" cy="914400"/>
              </a:xfrm>
              <a:grpFill/>
            </p:grpSpPr>
            <p:grpSp>
              <p:nvGrpSpPr>
                <p:cNvPr id="96" name="Group 95">
                  <a:extLst>
                    <a:ext uri="{FF2B5EF4-FFF2-40B4-BE49-F238E27FC236}">
                      <a16:creationId xmlns:a16="http://schemas.microsoft.com/office/drawing/2014/main" id="{854B5754-21D0-4E15-97CA-8D7F8C8469CD}"/>
                    </a:ext>
                  </a:extLst>
                </p:cNvPr>
                <p:cNvGrpSpPr>
                  <a:grpSpLocks noChangeAspect="1"/>
                </p:cNvGrpSpPr>
                <p:nvPr/>
              </p:nvGrpSpPr>
              <p:grpSpPr>
                <a:xfrm>
                  <a:off x="5760720" y="1560642"/>
                  <a:ext cx="177385" cy="914400"/>
                  <a:chOff x="8249560" y="1025560"/>
                  <a:chExt cx="940160" cy="4846320"/>
                </a:xfrm>
                <a:grpFill/>
              </p:grpSpPr>
              <p:sp>
                <p:nvSpPr>
                  <p:cNvPr id="98" name="Freeform: Shape 97">
                    <a:extLst>
                      <a:ext uri="{FF2B5EF4-FFF2-40B4-BE49-F238E27FC236}">
                        <a16:creationId xmlns:a16="http://schemas.microsoft.com/office/drawing/2014/main" id="{E2F4C140-9B4C-4836-9115-308C77F4E779}"/>
                      </a:ext>
                    </a:extLst>
                  </p:cNvPr>
                  <p:cNvSpPr/>
                  <p:nvPr/>
                </p:nvSpPr>
                <p:spPr>
                  <a:xfrm>
                    <a:off x="8249560" y="1087944"/>
                    <a:ext cx="546299" cy="4721553"/>
                  </a:xfrm>
                  <a:custGeom>
                    <a:avLst/>
                    <a:gdLst>
                      <a:gd name="connsiteX0" fmla="*/ 114300 w 114300"/>
                      <a:gd name="connsiteY0" fmla="*/ 0 h 987876"/>
                      <a:gd name="connsiteX1" fmla="*/ 114300 w 114300"/>
                      <a:gd name="connsiteY1" fmla="*/ 987876 h 987876"/>
                      <a:gd name="connsiteX2" fmla="*/ 84590 w 114300"/>
                      <a:gd name="connsiteY2" fmla="*/ 931038 h 987876"/>
                      <a:gd name="connsiteX3" fmla="*/ 0 w 114300"/>
                      <a:gd name="connsiteY3" fmla="*/ 493938 h 987876"/>
                      <a:gd name="connsiteX4" fmla="*/ 84590 w 114300"/>
                      <a:gd name="connsiteY4" fmla="*/ 56838 h 987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987876">
                        <a:moveTo>
                          <a:pt x="114300" y="0"/>
                        </a:moveTo>
                        <a:lnTo>
                          <a:pt x="114300" y="987876"/>
                        </a:lnTo>
                        <a:lnTo>
                          <a:pt x="84590" y="931038"/>
                        </a:lnTo>
                        <a:cubicBezTo>
                          <a:pt x="31184" y="806266"/>
                          <a:pt x="0" y="655850"/>
                          <a:pt x="0" y="493938"/>
                        </a:cubicBezTo>
                        <a:cubicBezTo>
                          <a:pt x="0" y="332026"/>
                          <a:pt x="31184" y="181611"/>
                          <a:pt x="84590" y="5683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F8C6E9C5-FF5F-4672-9702-6C60680FAAB9}"/>
                      </a:ext>
                    </a:extLst>
                  </p:cNvPr>
                  <p:cNvSpPr/>
                  <p:nvPr/>
                </p:nvSpPr>
                <p:spPr>
                  <a:xfrm>
                    <a:off x="8850489"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98BF8CC4-27EB-4797-86D8-64C980E8B52E}"/>
                      </a:ext>
                    </a:extLst>
                  </p:cNvPr>
                  <p:cNvSpPr/>
                  <p:nvPr/>
                </p:nvSpPr>
                <p:spPr>
                  <a:xfrm>
                    <a:off x="8970264"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74976BC8-8598-46AB-A7EE-E0ED6FDA013A}"/>
                      </a:ext>
                    </a:extLst>
                  </p:cNvPr>
                  <p:cNvSpPr/>
                  <p:nvPr/>
                </p:nvSpPr>
                <p:spPr>
                  <a:xfrm>
                    <a:off x="9098280" y="1025560"/>
                    <a:ext cx="91440" cy="484632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7" name="Rectangle 96">
                  <a:extLst>
                    <a:ext uri="{FF2B5EF4-FFF2-40B4-BE49-F238E27FC236}">
                      <a16:creationId xmlns:a16="http://schemas.microsoft.com/office/drawing/2014/main" id="{A5A70865-3234-4316-9A2C-C1156927BFBE}"/>
                    </a:ext>
                  </a:extLst>
                </p:cNvPr>
                <p:cNvSpPr/>
                <p:nvPr/>
              </p:nvSpPr>
              <p:spPr>
                <a:xfrm>
                  <a:off x="4585968" y="1865442"/>
                  <a:ext cx="1226288"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grpSp>
        <p:nvGrpSpPr>
          <p:cNvPr id="90" name="Group 89">
            <a:extLst>
              <a:ext uri="{FF2B5EF4-FFF2-40B4-BE49-F238E27FC236}">
                <a16:creationId xmlns:a16="http://schemas.microsoft.com/office/drawing/2014/main" id="{C32DD60D-1E7F-4F98-8A6F-9304CDB94978}"/>
              </a:ext>
            </a:extLst>
          </p:cNvPr>
          <p:cNvGrpSpPr/>
          <p:nvPr/>
        </p:nvGrpSpPr>
        <p:grpSpPr>
          <a:xfrm flipH="1">
            <a:off x="7299887" y="2763207"/>
            <a:ext cx="427143" cy="647730"/>
            <a:chOff x="4326887" y="2763207"/>
            <a:chExt cx="427143" cy="647730"/>
          </a:xfrm>
          <a:solidFill>
            <a:srgbClr val="8397B1"/>
          </a:solidFill>
        </p:grpSpPr>
        <p:sp>
          <p:nvSpPr>
            <p:cNvPr id="91" name="Freeform: Shape 90">
              <a:extLst>
                <a:ext uri="{FF2B5EF4-FFF2-40B4-BE49-F238E27FC236}">
                  <a16:creationId xmlns:a16="http://schemas.microsoft.com/office/drawing/2014/main" id="{7D1D2335-443F-41C7-80D3-4EE5B6AC0C39}"/>
                </a:ext>
              </a:extLst>
            </p:cNvPr>
            <p:cNvSpPr>
              <a:spLocks noChangeAspect="1"/>
            </p:cNvSpPr>
            <p:nvPr/>
          </p:nvSpPr>
          <p:spPr>
            <a:xfrm rot="18920371">
              <a:off x="4326887" y="3136617"/>
              <a:ext cx="274320" cy="27432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C99ED92C-266F-49FF-9BCB-E28F54058162}"/>
                </a:ext>
              </a:extLst>
            </p:cNvPr>
            <p:cNvSpPr>
              <a:spLocks noChangeAspect="1"/>
            </p:cNvSpPr>
            <p:nvPr/>
          </p:nvSpPr>
          <p:spPr>
            <a:xfrm rot="18920371">
              <a:off x="4562006" y="2960099"/>
              <a:ext cx="192024" cy="1920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6DBA1DE9-69CB-48E7-A612-DCCF86AC6ECC}"/>
                </a:ext>
              </a:extLst>
            </p:cNvPr>
            <p:cNvSpPr>
              <a:spLocks noChangeAspect="1"/>
            </p:cNvSpPr>
            <p:nvPr/>
          </p:nvSpPr>
          <p:spPr>
            <a:xfrm rot="18920371">
              <a:off x="4470377" y="2763207"/>
              <a:ext cx="155448" cy="155448"/>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5" name="Freeform: Shape 104">
            <a:extLst>
              <a:ext uri="{FF2B5EF4-FFF2-40B4-BE49-F238E27FC236}">
                <a16:creationId xmlns:a16="http://schemas.microsoft.com/office/drawing/2014/main" id="{1934EAAF-77D7-4920-B506-06DF260B3495}"/>
              </a:ext>
            </a:extLst>
          </p:cNvPr>
          <p:cNvSpPr/>
          <p:nvPr/>
        </p:nvSpPr>
        <p:spPr>
          <a:xfrm>
            <a:off x="6446694" y="4058121"/>
            <a:ext cx="1817035" cy="1943205"/>
          </a:xfrm>
          <a:custGeom>
            <a:avLst/>
            <a:gdLst>
              <a:gd name="connsiteX0" fmla="*/ 3679495 w 3679496"/>
              <a:gd name="connsiteY0" fmla="*/ 0 h 3893936"/>
              <a:gd name="connsiteX1" fmla="*/ 3679496 w 3679496"/>
              <a:gd name="connsiteY1" fmla="*/ 0 h 3893936"/>
              <a:gd name="connsiteX2" fmla="*/ 3679496 w 3679496"/>
              <a:gd name="connsiteY2" fmla="*/ 3443277 h 3893936"/>
              <a:gd name="connsiteX3" fmla="*/ 3679496 w 3679496"/>
              <a:gd name="connsiteY3" fmla="*/ 3480507 h 3893936"/>
              <a:gd name="connsiteX4" fmla="*/ 3679496 w 3679496"/>
              <a:gd name="connsiteY4" fmla="*/ 3545743 h 3893936"/>
              <a:gd name="connsiteX5" fmla="*/ 3331303 w 3679496"/>
              <a:gd name="connsiteY5" fmla="*/ 3893936 h 3893936"/>
              <a:gd name="connsiteX6" fmla="*/ 348193 w 3679496"/>
              <a:gd name="connsiteY6" fmla="*/ 3893936 h 3893936"/>
              <a:gd name="connsiteX7" fmla="*/ 0 w 3679496"/>
              <a:gd name="connsiteY7" fmla="*/ 3545743 h 3893936"/>
              <a:gd name="connsiteX8" fmla="*/ 0 w 3679496"/>
              <a:gd name="connsiteY8" fmla="*/ 3443277 h 3893936"/>
              <a:gd name="connsiteX9" fmla="*/ 3608 w 3679496"/>
              <a:gd name="connsiteY9" fmla="*/ 3443277 h 3893936"/>
              <a:gd name="connsiteX10" fmla="*/ 3608 w 3679496"/>
              <a:gd name="connsiteY10" fmla="*/ 506231 h 3893936"/>
              <a:gd name="connsiteX11" fmla="*/ 3679495 w 3679496"/>
              <a:gd name="connsiteY11" fmla="*/ 197438 h 3893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679496" h="3893936">
                <a:moveTo>
                  <a:pt x="3679495" y="0"/>
                </a:moveTo>
                <a:lnTo>
                  <a:pt x="3679496" y="0"/>
                </a:lnTo>
                <a:lnTo>
                  <a:pt x="3679496" y="3443277"/>
                </a:lnTo>
                <a:lnTo>
                  <a:pt x="3679496" y="3480507"/>
                </a:lnTo>
                <a:lnTo>
                  <a:pt x="3679496" y="3545743"/>
                </a:lnTo>
                <a:cubicBezTo>
                  <a:pt x="3679496" y="3738045"/>
                  <a:pt x="3523605" y="3893936"/>
                  <a:pt x="3331303" y="3893936"/>
                </a:cubicBezTo>
                <a:lnTo>
                  <a:pt x="348193" y="3893936"/>
                </a:lnTo>
                <a:cubicBezTo>
                  <a:pt x="155891" y="3893936"/>
                  <a:pt x="0" y="3738045"/>
                  <a:pt x="0" y="3545743"/>
                </a:cubicBezTo>
                <a:lnTo>
                  <a:pt x="0" y="3443277"/>
                </a:lnTo>
                <a:lnTo>
                  <a:pt x="3608" y="3443277"/>
                </a:lnTo>
                <a:lnTo>
                  <a:pt x="3608" y="506231"/>
                </a:lnTo>
                <a:cubicBezTo>
                  <a:pt x="1841552" y="912537"/>
                  <a:pt x="1841552" y="197438"/>
                  <a:pt x="3679495" y="197438"/>
                </a:cubicBezTo>
                <a:close/>
              </a:path>
            </a:pathLst>
          </a:custGeom>
          <a:solidFill>
            <a:srgbClr val="8397B1"/>
          </a:solidFill>
          <a:ln>
            <a:no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a:extLst>
              <a:ext uri="{FF2B5EF4-FFF2-40B4-BE49-F238E27FC236}">
                <a16:creationId xmlns:a16="http://schemas.microsoft.com/office/drawing/2014/main" id="{D5545719-35F5-4C51-8E11-1C5F36A3808E}"/>
              </a:ext>
            </a:extLst>
          </p:cNvPr>
          <p:cNvGrpSpPr/>
          <p:nvPr/>
        </p:nvGrpSpPr>
        <p:grpSpPr>
          <a:xfrm>
            <a:off x="6434929" y="3618435"/>
            <a:ext cx="1828800" cy="2371280"/>
            <a:chOff x="6876288" y="1142998"/>
            <a:chExt cx="3703320" cy="4801837"/>
          </a:xfrm>
          <a:effectLst>
            <a:outerShdw blurRad="76200" dir="13500000" sy="23000" kx="1200000" algn="br" rotWithShape="0">
              <a:prstClr val="black">
                <a:alpha val="20000"/>
              </a:prstClr>
            </a:outerShdw>
          </a:effectLst>
        </p:grpSpPr>
        <p:sp>
          <p:nvSpPr>
            <p:cNvPr id="107" name="Freeform: Shape 106">
              <a:extLst>
                <a:ext uri="{FF2B5EF4-FFF2-40B4-BE49-F238E27FC236}">
                  <a16:creationId xmlns:a16="http://schemas.microsoft.com/office/drawing/2014/main" id="{25A95EF3-6629-48D6-BF23-BAA1C1C89329}"/>
                </a:ext>
              </a:extLst>
            </p:cNvPr>
            <p:cNvSpPr>
              <a:spLocks noChangeAspect="1"/>
            </p:cNvSpPr>
            <p:nvPr/>
          </p:nvSpPr>
          <p:spPr>
            <a:xfrm>
              <a:off x="6900112" y="1142998"/>
              <a:ext cx="3657600" cy="4801837"/>
            </a:xfrm>
            <a:custGeom>
              <a:avLst/>
              <a:gdLst>
                <a:gd name="connsiteX0" fmla="*/ 0 w 1738091"/>
                <a:gd name="connsiteY0" fmla="*/ 0 h 2281832"/>
                <a:gd name="connsiteX1" fmla="*/ 1738091 w 1738091"/>
                <a:gd name="connsiteY1" fmla="*/ 0 h 2281832"/>
                <a:gd name="connsiteX2" fmla="*/ 1738091 w 1738091"/>
                <a:gd name="connsiteY2" fmla="*/ 1483389 h 2281832"/>
                <a:gd name="connsiteX3" fmla="*/ 1738091 w 1738091"/>
                <a:gd name="connsiteY3" fmla="*/ 1763381 h 2281832"/>
                <a:gd name="connsiteX4" fmla="*/ 1738091 w 1738091"/>
                <a:gd name="connsiteY4" fmla="*/ 2122139 h 2281832"/>
                <a:gd name="connsiteX5" fmla="*/ 1578398 w 1738091"/>
                <a:gd name="connsiteY5" fmla="*/ 2281832 h 2281832"/>
                <a:gd name="connsiteX6" fmla="*/ 159693 w 1738091"/>
                <a:gd name="connsiteY6" fmla="*/ 2281832 h 2281832"/>
                <a:gd name="connsiteX7" fmla="*/ 0 w 1738091"/>
                <a:gd name="connsiteY7" fmla="*/ 2122139 h 2281832"/>
                <a:gd name="connsiteX8" fmla="*/ 0 w 1738091"/>
                <a:gd name="connsiteY8" fmla="*/ 1763381 h 2281832"/>
                <a:gd name="connsiteX9" fmla="*/ 0 w 1738091"/>
                <a:gd name="connsiteY9" fmla="*/ 1483389 h 228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38091" h="2281832">
                  <a:moveTo>
                    <a:pt x="0" y="0"/>
                  </a:moveTo>
                  <a:lnTo>
                    <a:pt x="1738091" y="0"/>
                  </a:lnTo>
                  <a:lnTo>
                    <a:pt x="1738091" y="1483389"/>
                  </a:lnTo>
                  <a:lnTo>
                    <a:pt x="1738091" y="1763381"/>
                  </a:lnTo>
                  <a:lnTo>
                    <a:pt x="1738091" y="2122139"/>
                  </a:lnTo>
                  <a:cubicBezTo>
                    <a:pt x="1738091" y="2210335"/>
                    <a:pt x="1666594" y="2281832"/>
                    <a:pt x="1578398" y="2281832"/>
                  </a:cubicBezTo>
                  <a:lnTo>
                    <a:pt x="159693" y="2281832"/>
                  </a:lnTo>
                  <a:cubicBezTo>
                    <a:pt x="71497" y="2281832"/>
                    <a:pt x="0" y="2210335"/>
                    <a:pt x="0" y="2122139"/>
                  </a:cubicBezTo>
                  <a:lnTo>
                    <a:pt x="0" y="1763381"/>
                  </a:lnTo>
                  <a:lnTo>
                    <a:pt x="0" y="1483389"/>
                  </a:lnTo>
                  <a:close/>
                </a:path>
              </a:pathLst>
            </a:cu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4B1A6D35-2B7A-40F5-BC9F-12A8D7310B0C}"/>
                </a:ext>
              </a:extLst>
            </p:cNvPr>
            <p:cNvSpPr/>
            <p:nvPr/>
          </p:nvSpPr>
          <p:spPr>
            <a:xfrm>
              <a:off x="6876288" y="20539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a16="http://schemas.microsoft.com/office/drawing/2014/main" id="{9BD3557C-D6F4-4F21-9819-C2E9C34D46B8}"/>
                </a:ext>
              </a:extLst>
            </p:cNvPr>
            <p:cNvSpPr/>
            <p:nvPr/>
          </p:nvSpPr>
          <p:spPr>
            <a:xfrm>
              <a:off x="6876288" y="25111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Freeform: Shape 109">
              <a:extLst>
                <a:ext uri="{FF2B5EF4-FFF2-40B4-BE49-F238E27FC236}">
                  <a16:creationId xmlns:a16="http://schemas.microsoft.com/office/drawing/2014/main" id="{868769E4-DA93-411A-9AE6-8FDEAB94597C}"/>
                </a:ext>
              </a:extLst>
            </p:cNvPr>
            <p:cNvSpPr/>
            <p:nvPr/>
          </p:nvSpPr>
          <p:spPr>
            <a:xfrm>
              <a:off x="6876288" y="15967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Freeform: Shape 110">
              <a:extLst>
                <a:ext uri="{FF2B5EF4-FFF2-40B4-BE49-F238E27FC236}">
                  <a16:creationId xmlns:a16="http://schemas.microsoft.com/office/drawing/2014/main" id="{20AFF87D-5FF3-488A-A28A-CB8554D0C0F4}"/>
                </a:ext>
              </a:extLst>
            </p:cNvPr>
            <p:cNvSpPr/>
            <p:nvPr/>
          </p:nvSpPr>
          <p:spPr>
            <a:xfrm>
              <a:off x="6876288" y="29683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Freeform: Shape 111">
              <a:extLst>
                <a:ext uri="{FF2B5EF4-FFF2-40B4-BE49-F238E27FC236}">
                  <a16:creationId xmlns:a16="http://schemas.microsoft.com/office/drawing/2014/main" id="{26E94586-EE81-41AD-BBCD-AECD3EC7CF9D}"/>
                </a:ext>
              </a:extLst>
            </p:cNvPr>
            <p:cNvSpPr/>
            <p:nvPr/>
          </p:nvSpPr>
          <p:spPr>
            <a:xfrm>
              <a:off x="6876288" y="38827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Shape 112">
              <a:extLst>
                <a:ext uri="{FF2B5EF4-FFF2-40B4-BE49-F238E27FC236}">
                  <a16:creationId xmlns:a16="http://schemas.microsoft.com/office/drawing/2014/main" id="{FE8094CD-60B4-4FCE-8889-79B050337E4E}"/>
                </a:ext>
              </a:extLst>
            </p:cNvPr>
            <p:cNvSpPr/>
            <p:nvPr/>
          </p:nvSpPr>
          <p:spPr>
            <a:xfrm>
              <a:off x="6876288" y="4339974"/>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4CE735A9-5A4E-46D5-B8D0-217B0A8D567C}"/>
                </a:ext>
              </a:extLst>
            </p:cNvPr>
            <p:cNvSpPr/>
            <p:nvPr/>
          </p:nvSpPr>
          <p:spPr>
            <a:xfrm>
              <a:off x="6876288" y="34255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7782A8A9-088F-4B3E-96AD-28DAE1B637DA}"/>
                </a:ext>
              </a:extLst>
            </p:cNvPr>
            <p:cNvSpPr/>
            <p:nvPr/>
          </p:nvSpPr>
          <p:spPr>
            <a:xfrm>
              <a:off x="6876288" y="4797180"/>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F325D2B-A05C-4138-9EA0-64B6D39AB30D}"/>
                </a:ext>
              </a:extLst>
            </p:cNvPr>
            <p:cNvSpPr/>
            <p:nvPr/>
          </p:nvSpPr>
          <p:spPr>
            <a:xfrm>
              <a:off x="6876288" y="5254376"/>
              <a:ext cx="3703320" cy="79623"/>
            </a:xfrm>
            <a:custGeom>
              <a:avLst/>
              <a:gdLst>
                <a:gd name="connsiteX0" fmla="*/ 3168031 w 3703320"/>
                <a:gd name="connsiteY0" fmla="*/ 0 h 79623"/>
                <a:gd name="connsiteX1" fmla="*/ 3703320 w 3703320"/>
                <a:gd name="connsiteY1" fmla="*/ 0 h 79623"/>
                <a:gd name="connsiteX2" fmla="*/ 3703320 w 3703320"/>
                <a:gd name="connsiteY2" fmla="*/ 79623 h 79623"/>
                <a:gd name="connsiteX3" fmla="*/ 3168031 w 3703320"/>
                <a:gd name="connsiteY3" fmla="*/ 79623 h 79623"/>
                <a:gd name="connsiteX4" fmla="*/ 0 w 3703320"/>
                <a:gd name="connsiteY4" fmla="*/ 0 h 79623"/>
                <a:gd name="connsiteX5" fmla="*/ 569904 w 3703320"/>
                <a:gd name="connsiteY5" fmla="*/ 0 h 79623"/>
                <a:gd name="connsiteX6" fmla="*/ 569904 w 3703320"/>
                <a:gd name="connsiteY6" fmla="*/ 79623 h 79623"/>
                <a:gd name="connsiteX7" fmla="*/ 0 w 3703320"/>
                <a:gd name="connsiteY7" fmla="*/ 79623 h 79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703320" h="79623">
                  <a:moveTo>
                    <a:pt x="3168031" y="0"/>
                  </a:moveTo>
                  <a:lnTo>
                    <a:pt x="3703320" y="0"/>
                  </a:lnTo>
                  <a:lnTo>
                    <a:pt x="3703320" y="79623"/>
                  </a:lnTo>
                  <a:lnTo>
                    <a:pt x="3168031" y="79623"/>
                  </a:lnTo>
                  <a:close/>
                  <a:moveTo>
                    <a:pt x="0" y="0"/>
                  </a:moveTo>
                  <a:lnTo>
                    <a:pt x="569904" y="0"/>
                  </a:lnTo>
                  <a:lnTo>
                    <a:pt x="569904" y="79623"/>
                  </a:lnTo>
                  <a:lnTo>
                    <a:pt x="0" y="7962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7" name="TextBox 116">
            <a:extLst>
              <a:ext uri="{FF2B5EF4-FFF2-40B4-BE49-F238E27FC236}">
                <a16:creationId xmlns:a16="http://schemas.microsoft.com/office/drawing/2014/main" id="{93EBCF23-B940-4B77-B872-37C97CA19551}"/>
              </a:ext>
            </a:extLst>
          </p:cNvPr>
          <p:cNvSpPr txBox="1"/>
          <p:nvPr/>
        </p:nvSpPr>
        <p:spPr>
          <a:xfrm>
            <a:off x="6993635" y="5049171"/>
            <a:ext cx="683451" cy="430887"/>
          </a:xfrm>
          <a:prstGeom prst="rect">
            <a:avLst/>
          </a:prstGeom>
          <a:noFill/>
        </p:spPr>
        <p:txBody>
          <a:bodyPr wrap="square" lIns="0" tIns="0" rIns="0" bIns="0" rtlCol="0" anchor="t">
            <a:spAutoFit/>
          </a:bodyPr>
          <a:lstStyle/>
          <a:p>
            <a:pPr algn="ctr"/>
            <a:r>
              <a:rPr lang="en-US" sz="2800" dirty="0">
                <a:solidFill>
                  <a:schemeClr val="bg1"/>
                </a:solidFill>
                <a:latin typeface="Bernard MT Condensed" panose="02050806060905020404" pitchFamily="18" charset="0"/>
              </a:rPr>
              <a:t>78%</a:t>
            </a:r>
          </a:p>
        </p:txBody>
      </p:sp>
      <p:sp>
        <p:nvSpPr>
          <p:cNvPr id="29" name="Freeform: Shape 28">
            <a:extLst>
              <a:ext uri="{FF2B5EF4-FFF2-40B4-BE49-F238E27FC236}">
                <a16:creationId xmlns:a16="http://schemas.microsoft.com/office/drawing/2014/main" id="{61152BFC-A0A1-4639-83BB-65835C9B63A2}"/>
              </a:ext>
            </a:extLst>
          </p:cNvPr>
          <p:cNvSpPr>
            <a:spLocks/>
          </p:cNvSpPr>
          <p:nvPr/>
        </p:nvSpPr>
        <p:spPr>
          <a:xfrm>
            <a:off x="5939638" y="1297580"/>
            <a:ext cx="176020" cy="4937760"/>
          </a:xfrm>
          <a:custGeom>
            <a:avLst/>
            <a:gdLst>
              <a:gd name="connsiteX0" fmla="*/ 595778 w 1190138"/>
              <a:gd name="connsiteY0" fmla="*/ 0 h 30913040"/>
              <a:gd name="connsiteX1" fmla="*/ 1190138 w 1190138"/>
              <a:gd name="connsiteY1" fmla="*/ 594361 h 30913040"/>
              <a:gd name="connsiteX2" fmla="*/ 1186356 w 1190138"/>
              <a:gd name="connsiteY2" fmla="*/ 631876 h 30913040"/>
              <a:gd name="connsiteX3" fmla="*/ 1188720 w 1190138"/>
              <a:gd name="connsiteY3" fmla="*/ 655325 h 30913040"/>
              <a:gd name="connsiteX4" fmla="*/ 1188720 w 1190138"/>
              <a:gd name="connsiteY4" fmla="*/ 30714918 h 30913040"/>
              <a:gd name="connsiteX5" fmla="*/ 990596 w 1190138"/>
              <a:gd name="connsiteY5" fmla="*/ 30913040 h 30913040"/>
              <a:gd name="connsiteX6" fmla="*/ 198124 w 1190138"/>
              <a:gd name="connsiteY6" fmla="*/ 30913040 h 30913040"/>
              <a:gd name="connsiteX7" fmla="*/ 0 w 1190138"/>
              <a:gd name="connsiteY7" fmla="*/ 30714918 h 30913040"/>
              <a:gd name="connsiteX8" fmla="*/ 0 w 1190138"/>
              <a:gd name="connsiteY8" fmla="*/ 655325 h 30913040"/>
              <a:gd name="connsiteX9" fmla="*/ 3782 w 1190138"/>
              <a:gd name="connsiteY9" fmla="*/ 617810 h 30913040"/>
              <a:gd name="connsiteX10" fmla="*/ 1418 w 1190138"/>
              <a:gd name="connsiteY10" fmla="*/ 594361 h 30913040"/>
              <a:gd name="connsiteX11" fmla="*/ 595778 w 1190138"/>
              <a:gd name="connsiteY11" fmla="*/ 0 h 3091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90138" h="30913040">
                <a:moveTo>
                  <a:pt x="595778" y="0"/>
                </a:moveTo>
                <a:cubicBezTo>
                  <a:pt x="924034" y="0"/>
                  <a:pt x="1190138" y="266104"/>
                  <a:pt x="1190138" y="594361"/>
                </a:cubicBezTo>
                <a:lnTo>
                  <a:pt x="1186356" y="631876"/>
                </a:lnTo>
                <a:lnTo>
                  <a:pt x="1188720" y="655325"/>
                </a:lnTo>
                <a:lnTo>
                  <a:pt x="1188720" y="30714918"/>
                </a:lnTo>
                <a:cubicBezTo>
                  <a:pt x="1188720" y="30824340"/>
                  <a:pt x="1100017" y="30913040"/>
                  <a:pt x="990596" y="30913040"/>
                </a:cubicBezTo>
                <a:lnTo>
                  <a:pt x="198124" y="30913040"/>
                </a:lnTo>
                <a:cubicBezTo>
                  <a:pt x="88703" y="30913040"/>
                  <a:pt x="0" y="30824340"/>
                  <a:pt x="0" y="30714918"/>
                </a:cubicBezTo>
                <a:lnTo>
                  <a:pt x="0" y="655325"/>
                </a:lnTo>
                <a:lnTo>
                  <a:pt x="3782" y="617810"/>
                </a:lnTo>
                <a:lnTo>
                  <a:pt x="1418" y="594361"/>
                </a:lnTo>
                <a:cubicBezTo>
                  <a:pt x="1418" y="266104"/>
                  <a:pt x="267522" y="0"/>
                  <a:pt x="59577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7C00B38D-34F2-485E-A0EF-2EB38C39B2D4}"/>
              </a:ext>
            </a:extLst>
          </p:cNvPr>
          <p:cNvSpPr txBox="1"/>
          <p:nvPr/>
        </p:nvSpPr>
        <p:spPr>
          <a:xfrm>
            <a:off x="335998" y="1458427"/>
            <a:ext cx="2808302" cy="4016484"/>
          </a:xfrm>
          <a:prstGeom prst="rect">
            <a:avLst/>
          </a:prstGeom>
          <a:noFill/>
        </p:spPr>
        <p:txBody>
          <a:bodyPr wrap="square" rtlCol="0">
            <a:spAutoFit/>
          </a:bodyPr>
          <a:lstStyle/>
          <a:p>
            <a:r>
              <a:rPr lang="en-US" sz="1600" dirty="0">
                <a:solidFill>
                  <a:srgbClr val="EF3425"/>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19" name="TextBox 118">
            <a:extLst>
              <a:ext uri="{FF2B5EF4-FFF2-40B4-BE49-F238E27FC236}">
                <a16:creationId xmlns:a16="http://schemas.microsoft.com/office/drawing/2014/main" id="{F567556D-58DB-4D22-B282-634824355D7D}"/>
              </a:ext>
            </a:extLst>
          </p:cNvPr>
          <p:cNvSpPr txBox="1"/>
          <p:nvPr/>
        </p:nvSpPr>
        <p:spPr>
          <a:xfrm>
            <a:off x="8958336" y="1463040"/>
            <a:ext cx="2808302" cy="4016484"/>
          </a:xfrm>
          <a:prstGeom prst="rect">
            <a:avLst/>
          </a:prstGeom>
          <a:noFill/>
        </p:spPr>
        <p:txBody>
          <a:bodyPr wrap="square" rtlCol="0">
            <a:spAutoFit/>
          </a:bodyPr>
          <a:lstStyle/>
          <a:p>
            <a:r>
              <a:rPr lang="en-US" sz="1600" dirty="0">
                <a:solidFill>
                  <a:srgbClr val="8397B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69" name="Picture 68">
            <a:hlinkClick r:id="rId2"/>
            <a:extLst>
              <a:ext uri="{FF2B5EF4-FFF2-40B4-BE49-F238E27FC236}">
                <a16:creationId xmlns:a16="http://schemas.microsoft.com/office/drawing/2014/main" id="{30CC4D3E-7D78-4261-ABD4-20B9E74C7E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0290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inVertical)">
                                      <p:cBhvr>
                                        <p:cTn id="11" dur="500"/>
                                        <p:tgtEl>
                                          <p:spTgt spid="3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down)">
                                      <p:cBhvr>
                                        <p:cTn id="15" dur="500"/>
                                        <p:tgtEl>
                                          <p:spTgt spid="29"/>
                                        </p:tgtEl>
                                      </p:cBhvr>
                                    </p:animEffect>
                                  </p:childTnLst>
                                </p:cTn>
                              </p:par>
                            </p:childTnLst>
                          </p:cTn>
                        </p:par>
                        <p:par>
                          <p:cTn id="16" fill="hold">
                            <p:stCondLst>
                              <p:cond delay="1500"/>
                            </p:stCondLst>
                            <p:childTnLst>
                              <p:par>
                                <p:cTn id="17" presetID="22" presetClass="entr" presetSubtype="2" fill="hold" nodeType="afterEffect">
                                  <p:stCondLst>
                                    <p:cond delay="0"/>
                                  </p:stCondLst>
                                  <p:childTnLst>
                                    <p:set>
                                      <p:cBhvr>
                                        <p:cTn id="18" dur="1" fill="hold">
                                          <p:stCondLst>
                                            <p:cond delay="0"/>
                                          </p:stCondLst>
                                        </p:cTn>
                                        <p:tgtEl>
                                          <p:spTgt spid="121"/>
                                        </p:tgtEl>
                                        <p:attrNameLst>
                                          <p:attrName>style.visibility</p:attrName>
                                        </p:attrNameLst>
                                      </p:cBhvr>
                                      <p:to>
                                        <p:strVal val="visible"/>
                                      </p:to>
                                    </p:set>
                                    <p:animEffect transition="in" filter="wipe(right)">
                                      <p:cBhvr>
                                        <p:cTn id="19" dur="500"/>
                                        <p:tgtEl>
                                          <p:spTgt spid="121"/>
                                        </p:tgtEl>
                                      </p:cBhvr>
                                    </p:animEffect>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76"/>
                                        </p:tgtEl>
                                        <p:attrNameLst>
                                          <p:attrName>style.visibility</p:attrName>
                                        </p:attrNameLst>
                                      </p:cBhvr>
                                      <p:to>
                                        <p:strVal val="visible"/>
                                      </p:to>
                                    </p:set>
                                    <p:anim calcmode="lin" valueType="num">
                                      <p:cBhvr>
                                        <p:cTn id="23" dur="500" fill="hold"/>
                                        <p:tgtEl>
                                          <p:spTgt spid="76"/>
                                        </p:tgtEl>
                                        <p:attrNameLst>
                                          <p:attrName>ppt_w</p:attrName>
                                        </p:attrNameLst>
                                      </p:cBhvr>
                                      <p:tavLst>
                                        <p:tav tm="0">
                                          <p:val>
                                            <p:fltVal val="0"/>
                                          </p:val>
                                        </p:tav>
                                        <p:tav tm="100000">
                                          <p:val>
                                            <p:strVal val="#ppt_w"/>
                                          </p:val>
                                        </p:tav>
                                      </p:tavLst>
                                    </p:anim>
                                    <p:anim calcmode="lin" valueType="num">
                                      <p:cBhvr>
                                        <p:cTn id="24" dur="500" fill="hold"/>
                                        <p:tgtEl>
                                          <p:spTgt spid="76"/>
                                        </p:tgtEl>
                                        <p:attrNameLst>
                                          <p:attrName>ppt_h</p:attrName>
                                        </p:attrNameLst>
                                      </p:cBhvr>
                                      <p:tavLst>
                                        <p:tav tm="0">
                                          <p:val>
                                            <p:fltVal val="0"/>
                                          </p:val>
                                        </p:tav>
                                        <p:tav tm="100000">
                                          <p:val>
                                            <p:strVal val="#ppt_h"/>
                                          </p:val>
                                        </p:tav>
                                      </p:tavLst>
                                    </p:anim>
                                    <p:animEffect transition="in" filter="fade">
                                      <p:cBhvr>
                                        <p:cTn id="25" dur="500"/>
                                        <p:tgtEl>
                                          <p:spTgt spid="76"/>
                                        </p:tgtEl>
                                      </p:cBhvr>
                                    </p:animEffect>
                                  </p:childTnLst>
                                </p:cTn>
                              </p:par>
                            </p:childTnLst>
                          </p:cTn>
                        </p:par>
                        <p:par>
                          <p:cTn id="26" fill="hold">
                            <p:stCondLst>
                              <p:cond delay="2500"/>
                            </p:stCondLst>
                            <p:childTnLst>
                              <p:par>
                                <p:cTn id="27" presetID="47" presetClass="entr" presetSubtype="0" fill="hold" nodeType="afterEffect">
                                  <p:stCondLst>
                                    <p:cond delay="0"/>
                                  </p:stCondLst>
                                  <p:childTnLst>
                                    <p:set>
                                      <p:cBhvr>
                                        <p:cTn id="28" dur="1" fill="hold">
                                          <p:stCondLst>
                                            <p:cond delay="0"/>
                                          </p:stCondLst>
                                        </p:cTn>
                                        <p:tgtEl>
                                          <p:spTgt spid="39"/>
                                        </p:tgtEl>
                                        <p:attrNameLst>
                                          <p:attrName>style.visibility</p:attrName>
                                        </p:attrNameLst>
                                      </p:cBhvr>
                                      <p:to>
                                        <p:strVal val="visible"/>
                                      </p:to>
                                    </p:set>
                                    <p:animEffect transition="in" filter="fade">
                                      <p:cBhvr>
                                        <p:cTn id="29" dur="1000"/>
                                        <p:tgtEl>
                                          <p:spTgt spid="39"/>
                                        </p:tgtEl>
                                      </p:cBhvr>
                                    </p:animEffect>
                                    <p:anim calcmode="lin" valueType="num">
                                      <p:cBhvr>
                                        <p:cTn id="30" dur="1000" fill="hold"/>
                                        <p:tgtEl>
                                          <p:spTgt spid="39"/>
                                        </p:tgtEl>
                                        <p:attrNameLst>
                                          <p:attrName>ppt_x</p:attrName>
                                        </p:attrNameLst>
                                      </p:cBhvr>
                                      <p:tavLst>
                                        <p:tav tm="0">
                                          <p:val>
                                            <p:strVal val="#ppt_x"/>
                                          </p:val>
                                        </p:tav>
                                        <p:tav tm="100000">
                                          <p:val>
                                            <p:strVal val="#ppt_x"/>
                                          </p:val>
                                        </p:tav>
                                      </p:tavLst>
                                    </p:anim>
                                    <p:anim calcmode="lin" valueType="num">
                                      <p:cBhvr>
                                        <p:cTn id="31" dur="1000" fill="hold"/>
                                        <p:tgtEl>
                                          <p:spTgt spid="39"/>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83"/>
                                        </p:tgtEl>
                                        <p:attrNameLst>
                                          <p:attrName>style.visibility</p:attrName>
                                        </p:attrNameLst>
                                      </p:cBhvr>
                                      <p:to>
                                        <p:strVal val="visible"/>
                                      </p:to>
                                    </p:set>
                                    <p:animEffect transition="in" filter="wipe(down)">
                                      <p:cBhvr>
                                        <p:cTn id="35" dur="1000"/>
                                        <p:tgtEl>
                                          <p:spTgt spid="83"/>
                                        </p:tgtEl>
                                      </p:cBhvr>
                                    </p:animEffect>
                                  </p:childTnLst>
                                </p:cTn>
                              </p:par>
                              <p:par>
                                <p:cTn id="36" presetID="42" presetClass="entr" presetSubtype="0" fill="hold" grpId="0" nodeType="withEffect">
                                  <p:stCondLst>
                                    <p:cond delay="0"/>
                                  </p:stCondLst>
                                  <p:childTnLst>
                                    <p:set>
                                      <p:cBhvr>
                                        <p:cTn id="37" dur="1" fill="hold">
                                          <p:stCondLst>
                                            <p:cond delay="0"/>
                                          </p:stCondLst>
                                        </p:cTn>
                                        <p:tgtEl>
                                          <p:spTgt spid="85"/>
                                        </p:tgtEl>
                                        <p:attrNameLst>
                                          <p:attrName>style.visibility</p:attrName>
                                        </p:attrNameLst>
                                      </p:cBhvr>
                                      <p:to>
                                        <p:strVal val="visible"/>
                                      </p:to>
                                    </p:set>
                                    <p:animEffect transition="in" filter="fade">
                                      <p:cBhvr>
                                        <p:cTn id="38" dur="1000"/>
                                        <p:tgtEl>
                                          <p:spTgt spid="85"/>
                                        </p:tgtEl>
                                      </p:cBhvr>
                                    </p:animEffect>
                                    <p:anim calcmode="lin" valueType="num">
                                      <p:cBhvr>
                                        <p:cTn id="39" dur="1000" fill="hold"/>
                                        <p:tgtEl>
                                          <p:spTgt spid="85"/>
                                        </p:tgtEl>
                                        <p:attrNameLst>
                                          <p:attrName>ppt_x</p:attrName>
                                        </p:attrNameLst>
                                      </p:cBhvr>
                                      <p:tavLst>
                                        <p:tav tm="0">
                                          <p:val>
                                            <p:strVal val="#ppt_x"/>
                                          </p:val>
                                        </p:tav>
                                        <p:tav tm="100000">
                                          <p:val>
                                            <p:strVal val="#ppt_x"/>
                                          </p:val>
                                        </p:tav>
                                      </p:tavLst>
                                    </p:anim>
                                    <p:anim calcmode="lin" valueType="num">
                                      <p:cBhvr>
                                        <p:cTn id="40" dur="1000" fill="hold"/>
                                        <p:tgtEl>
                                          <p:spTgt spid="85"/>
                                        </p:tgtEl>
                                        <p:attrNameLst>
                                          <p:attrName>ppt_y</p:attrName>
                                        </p:attrNameLst>
                                      </p:cBhvr>
                                      <p:tavLst>
                                        <p:tav tm="0">
                                          <p:val>
                                            <p:strVal val="#ppt_y+.1"/>
                                          </p:val>
                                        </p:tav>
                                        <p:tav tm="100000">
                                          <p:val>
                                            <p:strVal val="#ppt_y"/>
                                          </p:val>
                                        </p:tav>
                                      </p:tavLst>
                                    </p:anim>
                                  </p:childTnLst>
                                </p:cTn>
                              </p:par>
                            </p:childTnLst>
                          </p:cTn>
                        </p:par>
                        <p:par>
                          <p:cTn id="41" fill="hold">
                            <p:stCondLst>
                              <p:cond delay="4500"/>
                            </p:stCondLst>
                            <p:childTnLst>
                              <p:par>
                                <p:cTn id="42" presetID="42" presetClass="entr" presetSubtype="0" fill="hold" grpId="0" nodeType="afterEffect">
                                  <p:stCondLst>
                                    <p:cond delay="0"/>
                                  </p:stCondLst>
                                  <p:childTnLst>
                                    <p:set>
                                      <p:cBhvr>
                                        <p:cTn id="43" dur="1" fill="hold">
                                          <p:stCondLst>
                                            <p:cond delay="0"/>
                                          </p:stCondLst>
                                        </p:cTn>
                                        <p:tgtEl>
                                          <p:spTgt spid="118">
                                            <p:txEl>
                                              <p:pRg st="0" end="0"/>
                                            </p:txEl>
                                          </p:spTgt>
                                        </p:tgtEl>
                                        <p:attrNameLst>
                                          <p:attrName>style.visibility</p:attrName>
                                        </p:attrNameLst>
                                      </p:cBhvr>
                                      <p:to>
                                        <p:strVal val="visible"/>
                                      </p:to>
                                    </p:set>
                                    <p:animEffect transition="in" filter="fade">
                                      <p:cBhvr>
                                        <p:cTn id="44" dur="500"/>
                                        <p:tgtEl>
                                          <p:spTgt spid="118">
                                            <p:txEl>
                                              <p:pRg st="0" end="0"/>
                                            </p:txEl>
                                          </p:spTgt>
                                        </p:tgtEl>
                                      </p:cBhvr>
                                    </p:animEffect>
                                    <p:anim calcmode="lin" valueType="num">
                                      <p:cBhvr>
                                        <p:cTn id="45" dur="5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46" dur="5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18">
                                            <p:txEl>
                                              <p:pRg st="2" end="2"/>
                                            </p:txEl>
                                          </p:spTgt>
                                        </p:tgtEl>
                                        <p:attrNameLst>
                                          <p:attrName>style.visibility</p:attrName>
                                        </p:attrNameLst>
                                      </p:cBhvr>
                                      <p:to>
                                        <p:strVal val="visible"/>
                                      </p:to>
                                    </p:set>
                                    <p:animEffect transition="in" filter="fade">
                                      <p:cBhvr>
                                        <p:cTn id="50" dur="500"/>
                                        <p:tgtEl>
                                          <p:spTgt spid="118">
                                            <p:txEl>
                                              <p:pRg st="2" end="2"/>
                                            </p:txEl>
                                          </p:spTgt>
                                        </p:tgtEl>
                                      </p:cBhvr>
                                    </p:animEffect>
                                    <p:anim calcmode="lin" valueType="num">
                                      <p:cBhvr>
                                        <p:cTn id="51" dur="5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52" dur="5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118">
                                            <p:txEl>
                                              <p:pRg st="4" end="4"/>
                                            </p:txEl>
                                          </p:spTgt>
                                        </p:tgtEl>
                                        <p:attrNameLst>
                                          <p:attrName>style.visibility</p:attrName>
                                        </p:attrNameLst>
                                      </p:cBhvr>
                                      <p:to>
                                        <p:strVal val="visible"/>
                                      </p:to>
                                    </p:set>
                                    <p:animEffect transition="in" filter="fade">
                                      <p:cBhvr>
                                        <p:cTn id="56" dur="500"/>
                                        <p:tgtEl>
                                          <p:spTgt spid="118">
                                            <p:txEl>
                                              <p:pRg st="4" end="4"/>
                                            </p:txEl>
                                          </p:spTgt>
                                        </p:tgtEl>
                                      </p:cBhvr>
                                    </p:animEffect>
                                    <p:anim calcmode="lin" valueType="num">
                                      <p:cBhvr>
                                        <p:cTn id="57" dur="500" fill="hold"/>
                                        <p:tgtEl>
                                          <p:spTgt spid="118">
                                            <p:txEl>
                                              <p:pRg st="4" end="4"/>
                                            </p:txEl>
                                          </p:spTgt>
                                        </p:tgtEl>
                                        <p:attrNameLst>
                                          <p:attrName>ppt_x</p:attrName>
                                        </p:attrNameLst>
                                      </p:cBhvr>
                                      <p:tavLst>
                                        <p:tav tm="0">
                                          <p:val>
                                            <p:strVal val="#ppt_x"/>
                                          </p:val>
                                        </p:tav>
                                        <p:tav tm="100000">
                                          <p:val>
                                            <p:strVal val="#ppt_x"/>
                                          </p:val>
                                        </p:tav>
                                      </p:tavLst>
                                    </p:anim>
                                    <p:anim calcmode="lin" valueType="num">
                                      <p:cBhvr>
                                        <p:cTn id="58" dur="500" fill="hold"/>
                                        <p:tgtEl>
                                          <p:spTgt spid="118">
                                            <p:txEl>
                                              <p:pRg st="4" end="4"/>
                                            </p:txEl>
                                          </p:spTgt>
                                        </p:tgtEl>
                                        <p:attrNameLst>
                                          <p:attrName>ppt_y</p:attrName>
                                        </p:attrNameLst>
                                      </p:cBhvr>
                                      <p:tavLst>
                                        <p:tav tm="0">
                                          <p:val>
                                            <p:strVal val="#ppt_y+.1"/>
                                          </p:val>
                                        </p:tav>
                                        <p:tav tm="100000">
                                          <p:val>
                                            <p:strVal val="#ppt_y"/>
                                          </p:val>
                                        </p:tav>
                                      </p:tavLst>
                                    </p:anim>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118">
                                            <p:txEl>
                                              <p:pRg st="6" end="6"/>
                                            </p:txEl>
                                          </p:spTgt>
                                        </p:tgtEl>
                                        <p:attrNameLst>
                                          <p:attrName>style.visibility</p:attrName>
                                        </p:attrNameLst>
                                      </p:cBhvr>
                                      <p:to>
                                        <p:strVal val="visible"/>
                                      </p:to>
                                    </p:set>
                                    <p:animEffect transition="in" filter="fade">
                                      <p:cBhvr>
                                        <p:cTn id="62" dur="500"/>
                                        <p:tgtEl>
                                          <p:spTgt spid="118">
                                            <p:txEl>
                                              <p:pRg st="6" end="6"/>
                                            </p:txEl>
                                          </p:spTgt>
                                        </p:tgtEl>
                                      </p:cBhvr>
                                    </p:animEffect>
                                    <p:anim calcmode="lin" valueType="num">
                                      <p:cBhvr>
                                        <p:cTn id="63" dur="500" fill="hold"/>
                                        <p:tgtEl>
                                          <p:spTgt spid="118">
                                            <p:txEl>
                                              <p:pRg st="6" end="6"/>
                                            </p:txEl>
                                          </p:spTgt>
                                        </p:tgtEl>
                                        <p:attrNameLst>
                                          <p:attrName>ppt_x</p:attrName>
                                        </p:attrNameLst>
                                      </p:cBhvr>
                                      <p:tavLst>
                                        <p:tav tm="0">
                                          <p:val>
                                            <p:strVal val="#ppt_x"/>
                                          </p:val>
                                        </p:tav>
                                        <p:tav tm="100000">
                                          <p:val>
                                            <p:strVal val="#ppt_x"/>
                                          </p:val>
                                        </p:tav>
                                      </p:tavLst>
                                    </p:anim>
                                    <p:anim calcmode="lin" valueType="num">
                                      <p:cBhvr>
                                        <p:cTn id="64" dur="500" fill="hold"/>
                                        <p:tgtEl>
                                          <p:spTgt spid="118">
                                            <p:txEl>
                                              <p:pRg st="6" end="6"/>
                                            </p:txEl>
                                          </p:spTgt>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2" presetClass="entr" presetSubtype="0" fill="hold" grpId="0" nodeType="afterEffect">
                                  <p:stCondLst>
                                    <p:cond delay="0"/>
                                  </p:stCondLst>
                                  <p:childTnLst>
                                    <p:set>
                                      <p:cBhvr>
                                        <p:cTn id="67" dur="1" fill="hold">
                                          <p:stCondLst>
                                            <p:cond delay="0"/>
                                          </p:stCondLst>
                                        </p:cTn>
                                        <p:tgtEl>
                                          <p:spTgt spid="118">
                                            <p:txEl>
                                              <p:pRg st="8" end="8"/>
                                            </p:txEl>
                                          </p:spTgt>
                                        </p:tgtEl>
                                        <p:attrNameLst>
                                          <p:attrName>style.visibility</p:attrName>
                                        </p:attrNameLst>
                                      </p:cBhvr>
                                      <p:to>
                                        <p:strVal val="visible"/>
                                      </p:to>
                                    </p:set>
                                    <p:animEffect transition="in" filter="fade">
                                      <p:cBhvr>
                                        <p:cTn id="68" dur="500"/>
                                        <p:tgtEl>
                                          <p:spTgt spid="118">
                                            <p:txEl>
                                              <p:pRg st="8" end="8"/>
                                            </p:txEl>
                                          </p:spTgt>
                                        </p:tgtEl>
                                      </p:cBhvr>
                                    </p:animEffect>
                                    <p:anim calcmode="lin" valueType="num">
                                      <p:cBhvr>
                                        <p:cTn id="69" dur="500" fill="hold"/>
                                        <p:tgtEl>
                                          <p:spTgt spid="118">
                                            <p:txEl>
                                              <p:pRg st="8" end="8"/>
                                            </p:txEl>
                                          </p:spTgt>
                                        </p:tgtEl>
                                        <p:attrNameLst>
                                          <p:attrName>ppt_x</p:attrName>
                                        </p:attrNameLst>
                                      </p:cBhvr>
                                      <p:tavLst>
                                        <p:tav tm="0">
                                          <p:val>
                                            <p:strVal val="#ppt_x"/>
                                          </p:val>
                                        </p:tav>
                                        <p:tav tm="100000">
                                          <p:val>
                                            <p:strVal val="#ppt_x"/>
                                          </p:val>
                                        </p:tav>
                                      </p:tavLst>
                                    </p:anim>
                                    <p:anim calcmode="lin" valueType="num">
                                      <p:cBhvr>
                                        <p:cTn id="70" dur="500" fill="hold"/>
                                        <p:tgtEl>
                                          <p:spTgt spid="118">
                                            <p:txEl>
                                              <p:pRg st="8" end="8"/>
                                            </p:txEl>
                                          </p:spTgt>
                                        </p:tgtEl>
                                        <p:attrNameLst>
                                          <p:attrName>ppt_y</p:attrName>
                                        </p:attrNameLst>
                                      </p:cBhvr>
                                      <p:tavLst>
                                        <p:tav tm="0">
                                          <p:val>
                                            <p:strVal val="#ppt_y+.1"/>
                                          </p:val>
                                        </p:tav>
                                        <p:tav tm="100000">
                                          <p:val>
                                            <p:strVal val="#ppt_y"/>
                                          </p:val>
                                        </p:tav>
                                      </p:tavLst>
                                    </p:anim>
                                  </p:childTnLst>
                                </p:cTn>
                              </p:par>
                            </p:childTnLst>
                          </p:cTn>
                        </p:par>
                        <p:par>
                          <p:cTn id="71" fill="hold">
                            <p:stCondLst>
                              <p:cond delay="7000"/>
                            </p:stCondLst>
                            <p:childTnLst>
                              <p:par>
                                <p:cTn id="72" presetID="22" presetClass="entr" presetSubtype="8" fill="hold" nodeType="afterEffect">
                                  <p:stCondLst>
                                    <p:cond delay="0"/>
                                  </p:stCondLst>
                                  <p:childTnLst>
                                    <p:set>
                                      <p:cBhvr>
                                        <p:cTn id="73" dur="1" fill="hold">
                                          <p:stCondLst>
                                            <p:cond delay="0"/>
                                          </p:stCondLst>
                                        </p:cTn>
                                        <p:tgtEl>
                                          <p:spTgt spid="120"/>
                                        </p:tgtEl>
                                        <p:attrNameLst>
                                          <p:attrName>style.visibility</p:attrName>
                                        </p:attrNameLst>
                                      </p:cBhvr>
                                      <p:to>
                                        <p:strVal val="visible"/>
                                      </p:to>
                                    </p:set>
                                    <p:animEffect transition="in" filter="wipe(left)">
                                      <p:cBhvr>
                                        <p:cTn id="74" dur="500"/>
                                        <p:tgtEl>
                                          <p:spTgt spid="120"/>
                                        </p:tgtEl>
                                      </p:cBhvr>
                                    </p:animEffect>
                                  </p:childTnLst>
                                </p:cTn>
                              </p:par>
                            </p:childTnLst>
                          </p:cTn>
                        </p:par>
                        <p:par>
                          <p:cTn id="75" fill="hold">
                            <p:stCondLst>
                              <p:cond delay="7500"/>
                            </p:stCondLst>
                            <p:childTnLst>
                              <p:par>
                                <p:cTn id="76" presetID="47" presetClass="entr" presetSubtype="0" fill="hold" nodeType="afterEffect">
                                  <p:stCondLst>
                                    <p:cond delay="0"/>
                                  </p:stCondLst>
                                  <p:childTnLst>
                                    <p:set>
                                      <p:cBhvr>
                                        <p:cTn id="77" dur="1" fill="hold">
                                          <p:stCondLst>
                                            <p:cond delay="0"/>
                                          </p:stCondLst>
                                        </p:cTn>
                                        <p:tgtEl>
                                          <p:spTgt spid="90"/>
                                        </p:tgtEl>
                                        <p:attrNameLst>
                                          <p:attrName>style.visibility</p:attrName>
                                        </p:attrNameLst>
                                      </p:cBhvr>
                                      <p:to>
                                        <p:strVal val="visible"/>
                                      </p:to>
                                    </p:set>
                                    <p:animEffect transition="in" filter="fade">
                                      <p:cBhvr>
                                        <p:cTn id="78" dur="1000"/>
                                        <p:tgtEl>
                                          <p:spTgt spid="90"/>
                                        </p:tgtEl>
                                      </p:cBhvr>
                                    </p:animEffect>
                                    <p:anim calcmode="lin" valueType="num">
                                      <p:cBhvr>
                                        <p:cTn id="79" dur="1000" fill="hold"/>
                                        <p:tgtEl>
                                          <p:spTgt spid="90"/>
                                        </p:tgtEl>
                                        <p:attrNameLst>
                                          <p:attrName>ppt_x</p:attrName>
                                        </p:attrNameLst>
                                      </p:cBhvr>
                                      <p:tavLst>
                                        <p:tav tm="0">
                                          <p:val>
                                            <p:strVal val="#ppt_x"/>
                                          </p:val>
                                        </p:tav>
                                        <p:tav tm="100000">
                                          <p:val>
                                            <p:strVal val="#ppt_x"/>
                                          </p:val>
                                        </p:tav>
                                      </p:tavLst>
                                    </p:anim>
                                    <p:anim calcmode="lin" valueType="num">
                                      <p:cBhvr>
                                        <p:cTn id="80" dur="1000" fill="hold"/>
                                        <p:tgtEl>
                                          <p:spTgt spid="90"/>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53" presetClass="entr" presetSubtype="16" fill="hold" nodeType="afterEffect">
                                  <p:stCondLst>
                                    <p:cond delay="0"/>
                                  </p:stCondLst>
                                  <p:childTnLst>
                                    <p:set>
                                      <p:cBhvr>
                                        <p:cTn id="83" dur="1" fill="hold">
                                          <p:stCondLst>
                                            <p:cond delay="0"/>
                                          </p:stCondLst>
                                        </p:cTn>
                                        <p:tgtEl>
                                          <p:spTgt spid="106"/>
                                        </p:tgtEl>
                                        <p:attrNameLst>
                                          <p:attrName>style.visibility</p:attrName>
                                        </p:attrNameLst>
                                      </p:cBhvr>
                                      <p:to>
                                        <p:strVal val="visible"/>
                                      </p:to>
                                    </p:set>
                                    <p:anim calcmode="lin" valueType="num">
                                      <p:cBhvr>
                                        <p:cTn id="84" dur="500" fill="hold"/>
                                        <p:tgtEl>
                                          <p:spTgt spid="106"/>
                                        </p:tgtEl>
                                        <p:attrNameLst>
                                          <p:attrName>ppt_w</p:attrName>
                                        </p:attrNameLst>
                                      </p:cBhvr>
                                      <p:tavLst>
                                        <p:tav tm="0">
                                          <p:val>
                                            <p:fltVal val="0"/>
                                          </p:val>
                                        </p:tav>
                                        <p:tav tm="100000">
                                          <p:val>
                                            <p:strVal val="#ppt_w"/>
                                          </p:val>
                                        </p:tav>
                                      </p:tavLst>
                                    </p:anim>
                                    <p:anim calcmode="lin" valueType="num">
                                      <p:cBhvr>
                                        <p:cTn id="85" dur="500" fill="hold"/>
                                        <p:tgtEl>
                                          <p:spTgt spid="106"/>
                                        </p:tgtEl>
                                        <p:attrNameLst>
                                          <p:attrName>ppt_h</p:attrName>
                                        </p:attrNameLst>
                                      </p:cBhvr>
                                      <p:tavLst>
                                        <p:tav tm="0">
                                          <p:val>
                                            <p:fltVal val="0"/>
                                          </p:val>
                                        </p:tav>
                                        <p:tav tm="100000">
                                          <p:val>
                                            <p:strVal val="#ppt_h"/>
                                          </p:val>
                                        </p:tav>
                                      </p:tavLst>
                                    </p:anim>
                                    <p:animEffect transition="in" filter="fade">
                                      <p:cBhvr>
                                        <p:cTn id="86" dur="500"/>
                                        <p:tgtEl>
                                          <p:spTgt spid="106"/>
                                        </p:tgtEl>
                                      </p:cBhvr>
                                    </p:animEffect>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05"/>
                                        </p:tgtEl>
                                        <p:attrNameLst>
                                          <p:attrName>style.visibility</p:attrName>
                                        </p:attrNameLst>
                                      </p:cBhvr>
                                      <p:to>
                                        <p:strVal val="visible"/>
                                      </p:to>
                                    </p:set>
                                    <p:animEffect transition="in" filter="wipe(down)">
                                      <p:cBhvr>
                                        <p:cTn id="90" dur="1000"/>
                                        <p:tgtEl>
                                          <p:spTgt spid="105"/>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fade">
                                      <p:cBhvr>
                                        <p:cTn id="93" dur="1000"/>
                                        <p:tgtEl>
                                          <p:spTgt spid="117"/>
                                        </p:tgtEl>
                                      </p:cBhvr>
                                    </p:animEffect>
                                    <p:anim calcmode="lin" valueType="num">
                                      <p:cBhvr>
                                        <p:cTn id="94" dur="1000" fill="hold"/>
                                        <p:tgtEl>
                                          <p:spTgt spid="117"/>
                                        </p:tgtEl>
                                        <p:attrNameLst>
                                          <p:attrName>ppt_x</p:attrName>
                                        </p:attrNameLst>
                                      </p:cBhvr>
                                      <p:tavLst>
                                        <p:tav tm="0">
                                          <p:val>
                                            <p:strVal val="#ppt_x"/>
                                          </p:val>
                                        </p:tav>
                                        <p:tav tm="100000">
                                          <p:val>
                                            <p:strVal val="#ppt_x"/>
                                          </p:val>
                                        </p:tav>
                                      </p:tavLst>
                                    </p:anim>
                                    <p:anim calcmode="lin" valueType="num">
                                      <p:cBhvr>
                                        <p:cTn id="95" dur="1000" fill="hold"/>
                                        <p:tgtEl>
                                          <p:spTgt spid="117"/>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42" presetClass="entr" presetSubtype="0" fill="hold" grpId="0" nodeType="afterEffect">
                                  <p:stCondLst>
                                    <p:cond delay="0"/>
                                  </p:stCondLst>
                                  <p:childTnLst>
                                    <p:set>
                                      <p:cBhvr>
                                        <p:cTn id="98" dur="1" fill="hold">
                                          <p:stCondLst>
                                            <p:cond delay="0"/>
                                          </p:stCondLst>
                                        </p:cTn>
                                        <p:tgtEl>
                                          <p:spTgt spid="119"/>
                                        </p:tgtEl>
                                        <p:attrNameLst>
                                          <p:attrName>style.visibility</p:attrName>
                                        </p:attrNameLst>
                                      </p:cBhvr>
                                      <p:to>
                                        <p:strVal val="visible"/>
                                      </p:to>
                                    </p:set>
                                    <p:animEffect transition="in" filter="fade">
                                      <p:cBhvr>
                                        <p:cTn id="99" dur="500"/>
                                        <p:tgtEl>
                                          <p:spTgt spid="119"/>
                                        </p:tgtEl>
                                      </p:cBhvr>
                                    </p:animEffect>
                                    <p:anim calcmode="lin" valueType="num">
                                      <p:cBhvr>
                                        <p:cTn id="100" dur="500" fill="hold"/>
                                        <p:tgtEl>
                                          <p:spTgt spid="119"/>
                                        </p:tgtEl>
                                        <p:attrNameLst>
                                          <p:attrName>ppt_x</p:attrName>
                                        </p:attrNameLst>
                                      </p:cBhvr>
                                      <p:tavLst>
                                        <p:tav tm="0">
                                          <p:val>
                                            <p:strVal val="#ppt_x"/>
                                          </p:val>
                                        </p:tav>
                                        <p:tav tm="100000">
                                          <p:val>
                                            <p:strVal val="#ppt_x"/>
                                          </p:val>
                                        </p:tav>
                                      </p:tavLst>
                                    </p:anim>
                                    <p:anim calcmode="lin" valueType="num">
                                      <p:cBhvr>
                                        <p:cTn id="101" dur="500" fill="hold"/>
                                        <p:tgtEl>
                                          <p:spTgt spid="1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3" grpId="0" animBg="1"/>
      <p:bldP spid="83" grpId="0" animBg="1"/>
      <p:bldP spid="85" grpId="0"/>
      <p:bldP spid="105" grpId="0" animBg="1"/>
      <p:bldP spid="117" grpId="0"/>
      <p:bldP spid="29" grpId="0" animBg="1"/>
      <p:bldP spid="118" grpId="0" build="p"/>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1700</TotalTime>
  <Words>1430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2019-03-29T16:23:46Z</dcterms:modified>
</cp:coreProperties>
</file>