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687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F3425"/>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8397B1"/>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44546B"/>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2C3749"/>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8A2E7E34-59AA-44F7-9338-ECE2AF30DE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2019-03-29T16:22:40Z</dcterms:modified>
</cp:coreProperties>
</file>