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23283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Box 35">
            <a:extLst>
              <a:ext uri="{FF2B5EF4-FFF2-40B4-BE49-F238E27FC236}">
                <a16:creationId xmlns:a16="http://schemas.microsoft.com/office/drawing/2014/main" id="{E5265D40-D958-4256-BAD1-4BC97E8A4C7A}"/>
              </a:ext>
            </a:extLst>
          </p:cNvPr>
          <p:cNvSpPr txBox="1"/>
          <p:nvPr/>
        </p:nvSpPr>
        <p:spPr>
          <a:xfrm>
            <a:off x="1491164" y="5339973"/>
            <a:ext cx="3650071" cy="1240340"/>
          </a:xfrm>
          <a:prstGeom prst="rect">
            <a:avLst/>
          </a:prstGeom>
          <a:noFill/>
        </p:spPr>
        <p:txBody>
          <a:bodyPr wrap="square" rtlCol="0">
            <a:spAutoFit/>
          </a:bodyPr>
          <a:lstStyle/>
          <a:p>
            <a:pPr defTabSz="1219170">
              <a:spcBef>
                <a:spcPct val="20000"/>
              </a:spcBef>
              <a:defRPr/>
            </a:pPr>
            <a:r>
              <a:rPr lang="en-US" sz="1600" dirty="0">
                <a:solidFill>
                  <a:srgbClr val="8397B1"/>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7" name="TextBox 36">
            <a:extLst>
              <a:ext uri="{FF2B5EF4-FFF2-40B4-BE49-F238E27FC236}">
                <a16:creationId xmlns:a16="http://schemas.microsoft.com/office/drawing/2014/main" id="{7C4DCD8E-0920-4445-A42B-E8B5C8A8A1D7}"/>
              </a:ext>
            </a:extLst>
          </p:cNvPr>
          <p:cNvSpPr txBox="1"/>
          <p:nvPr/>
        </p:nvSpPr>
        <p:spPr>
          <a:xfrm>
            <a:off x="134319" y="3215429"/>
            <a:ext cx="2542297" cy="1625060"/>
          </a:xfrm>
          <a:prstGeom prst="rect">
            <a:avLst/>
          </a:prstGeom>
          <a:noFill/>
        </p:spPr>
        <p:txBody>
          <a:bodyPr wrap="square" rtlCol="0">
            <a:spAutoFit/>
          </a:bodyPr>
          <a:lstStyle/>
          <a:p>
            <a:pPr defTabSz="1219170">
              <a:spcBef>
                <a:spcPct val="20000"/>
              </a:spcBef>
              <a:defRPr/>
            </a:pPr>
            <a:r>
              <a:rPr lang="en-US" sz="1600" dirty="0">
                <a:solidFill>
                  <a:srgbClr val="EF3425"/>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E244D3C4-51FA-4225-A09E-B04FFADDE96D}"/>
              </a:ext>
            </a:extLst>
          </p:cNvPr>
          <p:cNvSpPr txBox="1"/>
          <p:nvPr/>
        </p:nvSpPr>
        <p:spPr>
          <a:xfrm>
            <a:off x="8177383" y="5104676"/>
            <a:ext cx="3623946" cy="1425005"/>
          </a:xfrm>
          <a:prstGeom prst="rect">
            <a:avLst/>
          </a:prstGeom>
          <a:noFill/>
        </p:spPr>
        <p:txBody>
          <a:bodyPr wrap="square" rtlCol="0">
            <a:spAutoFit/>
          </a:bodyPr>
          <a:lstStyle/>
          <a:p>
            <a:pPr defTabSz="1219170">
              <a:spcBef>
                <a:spcPct val="20000"/>
              </a:spcBef>
              <a:defRPr/>
            </a:pPr>
            <a:r>
              <a:rPr lang="en-US" sz="1600" dirty="0">
                <a:solidFill>
                  <a:srgbClr val="2C3749"/>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5D3FC4BD-9AB7-4674-90BA-D97CD959B2CE}"/>
              </a:ext>
            </a:extLst>
          </p:cNvPr>
          <p:cNvSpPr txBox="1"/>
          <p:nvPr/>
        </p:nvSpPr>
        <p:spPr>
          <a:xfrm>
            <a:off x="4288742" y="1327839"/>
            <a:ext cx="3614515" cy="1425005"/>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0281CAB0-9693-417E-9C14-A60EF467792D}"/>
              </a:ext>
            </a:extLst>
          </p:cNvPr>
          <p:cNvSpPr txBox="1"/>
          <p:nvPr/>
        </p:nvSpPr>
        <p:spPr>
          <a:xfrm>
            <a:off x="8410054" y="495202"/>
            <a:ext cx="3623946" cy="1425005"/>
          </a:xfrm>
          <a:prstGeom prst="rect">
            <a:avLst/>
          </a:prstGeom>
          <a:noFill/>
        </p:spPr>
        <p:txBody>
          <a:bodyPr wrap="square" rtlCol="0">
            <a:spAutoFit/>
          </a:bodyPr>
          <a:lstStyle/>
          <a:p>
            <a:pPr defTabSz="1219170">
              <a:spcBef>
                <a:spcPct val="20000"/>
              </a:spcBef>
              <a:defRPr/>
            </a:pPr>
            <a:r>
              <a:rPr lang="en-US" sz="1600" dirty="0">
                <a:solidFill>
                  <a:srgbClr val="62768F"/>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3727E9B1-94CB-4ACA-A5ED-4954B038428D}"/>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52" name="Group 51">
            <a:extLst>
              <a:ext uri="{FF2B5EF4-FFF2-40B4-BE49-F238E27FC236}">
                <a16:creationId xmlns:a16="http://schemas.microsoft.com/office/drawing/2014/main" id="{7CF7AAE6-78FE-4E13-B63E-3DE64AC82FED}"/>
              </a:ext>
            </a:extLst>
          </p:cNvPr>
          <p:cNvGrpSpPr/>
          <p:nvPr/>
        </p:nvGrpSpPr>
        <p:grpSpPr>
          <a:xfrm>
            <a:off x="2438400" y="2523418"/>
            <a:ext cx="2163412" cy="2153800"/>
            <a:chOff x="2438400" y="2523418"/>
            <a:chExt cx="2163412" cy="2153800"/>
          </a:xfrm>
          <a:effectLst>
            <a:outerShdw blurRad="127000" dist="88900" dir="18900000" algn="bl" rotWithShape="0">
              <a:prstClr val="black">
                <a:alpha val="40000"/>
              </a:prstClr>
            </a:outerShdw>
          </a:effectLst>
        </p:grpSpPr>
        <p:grpSp>
          <p:nvGrpSpPr>
            <p:cNvPr id="30" name="Group 29">
              <a:extLst>
                <a:ext uri="{FF2B5EF4-FFF2-40B4-BE49-F238E27FC236}">
                  <a16:creationId xmlns:a16="http://schemas.microsoft.com/office/drawing/2014/main" id="{76A2CAC7-D163-437B-B160-E5890AB6FB46}"/>
                </a:ext>
              </a:extLst>
            </p:cNvPr>
            <p:cNvGrpSpPr/>
            <p:nvPr/>
          </p:nvGrpSpPr>
          <p:grpSpPr>
            <a:xfrm>
              <a:off x="2438400" y="2523418"/>
              <a:ext cx="2163412" cy="2153800"/>
              <a:chOff x="198827" y="1828799"/>
              <a:chExt cx="3204966" cy="3190716"/>
            </a:xfrm>
          </p:grpSpPr>
          <p:sp>
            <p:nvSpPr>
              <p:cNvPr id="16" name="Freeform: Shape 15">
                <a:extLst>
                  <a:ext uri="{FF2B5EF4-FFF2-40B4-BE49-F238E27FC236}">
                    <a16:creationId xmlns:a16="http://schemas.microsoft.com/office/drawing/2014/main" id="{A6752D69-FEDB-47A0-902D-020339BBD651}"/>
                  </a:ext>
                </a:extLst>
              </p:cNvPr>
              <p:cNvSpPr>
                <a:spLocks noChangeAspect="1"/>
              </p:cNvSpPr>
              <p:nvPr/>
            </p:nvSpPr>
            <p:spPr>
              <a:xfrm>
                <a:off x="198827" y="1828799"/>
                <a:ext cx="3204966" cy="3190716"/>
              </a:xfrm>
              <a:custGeom>
                <a:avLst/>
                <a:gdLst>
                  <a:gd name="connsiteX0" fmla="*/ 1118396 w 3204966"/>
                  <a:gd name="connsiteY0" fmla="*/ 0 h 3190716"/>
                  <a:gd name="connsiteX1" fmla="*/ 1829800 w 3204966"/>
                  <a:gd name="connsiteY1" fmla="*/ 255387 h 3190716"/>
                  <a:gd name="connsiteX2" fmla="*/ 1867486 w 3204966"/>
                  <a:gd name="connsiteY2" fmla="*/ 289639 h 3190716"/>
                  <a:gd name="connsiteX3" fmla="*/ 1869328 w 3204966"/>
                  <a:gd name="connsiteY3" fmla="*/ 287747 h 3190716"/>
                  <a:gd name="connsiteX4" fmla="*/ 3204966 w 3204966"/>
                  <a:gd name="connsiteY4" fmla="*/ 1587955 h 3190716"/>
                  <a:gd name="connsiteX5" fmla="*/ 1644721 w 3204966"/>
                  <a:gd name="connsiteY5" fmla="*/ 3190716 h 3190716"/>
                  <a:gd name="connsiteX6" fmla="*/ 338569 w 3204966"/>
                  <a:gd name="connsiteY6" fmla="*/ 1919212 h 3190716"/>
                  <a:gd name="connsiteX7" fmla="*/ 327571 w 3204966"/>
                  <a:gd name="connsiteY7" fmla="*/ 1909216 h 3190716"/>
                  <a:gd name="connsiteX8" fmla="*/ 321966 w 3204966"/>
                  <a:gd name="connsiteY8" fmla="*/ 1903050 h 3190716"/>
                  <a:gd name="connsiteX9" fmla="*/ 309083 w 3204966"/>
                  <a:gd name="connsiteY9" fmla="*/ 1890508 h 3190716"/>
                  <a:gd name="connsiteX10" fmla="*/ 309851 w 3204966"/>
                  <a:gd name="connsiteY10" fmla="*/ 1889720 h 3190716"/>
                  <a:gd name="connsiteX11" fmla="*/ 255387 w 3204966"/>
                  <a:gd name="connsiteY11" fmla="*/ 1829795 h 3190716"/>
                  <a:gd name="connsiteX12" fmla="*/ 0 w 3204966"/>
                  <a:gd name="connsiteY12" fmla="*/ 1118393 h 3190716"/>
                  <a:gd name="connsiteX13" fmla="*/ 1118396 w 3204966"/>
                  <a:gd name="connsiteY13" fmla="*/ 0 h 3190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204966" h="3190716">
                    <a:moveTo>
                      <a:pt x="1118396" y="0"/>
                    </a:moveTo>
                    <a:cubicBezTo>
                      <a:pt x="1388628" y="0"/>
                      <a:pt x="1636475" y="95841"/>
                      <a:pt x="1829800" y="255387"/>
                    </a:cubicBezTo>
                    <a:lnTo>
                      <a:pt x="1867486" y="289639"/>
                    </a:lnTo>
                    <a:lnTo>
                      <a:pt x="1869328" y="287747"/>
                    </a:lnTo>
                    <a:lnTo>
                      <a:pt x="3204966" y="1587955"/>
                    </a:lnTo>
                    <a:lnTo>
                      <a:pt x="1644721" y="3190716"/>
                    </a:lnTo>
                    <a:lnTo>
                      <a:pt x="338569" y="1919212"/>
                    </a:lnTo>
                    <a:lnTo>
                      <a:pt x="327571" y="1909216"/>
                    </a:lnTo>
                    <a:lnTo>
                      <a:pt x="321966" y="1903050"/>
                    </a:lnTo>
                    <a:lnTo>
                      <a:pt x="309083" y="1890508"/>
                    </a:lnTo>
                    <a:lnTo>
                      <a:pt x="309851" y="1889720"/>
                    </a:lnTo>
                    <a:lnTo>
                      <a:pt x="255387" y="1829795"/>
                    </a:lnTo>
                    <a:cubicBezTo>
                      <a:pt x="95842" y="1636471"/>
                      <a:pt x="0" y="1388624"/>
                      <a:pt x="0" y="1118393"/>
                    </a:cubicBezTo>
                    <a:cubicBezTo>
                      <a:pt x="0" y="500722"/>
                      <a:pt x="500723" y="0"/>
                      <a:pt x="1118396"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81F482B-779B-4687-81AA-20D5F6345E7E}"/>
                  </a:ext>
                </a:extLst>
              </p:cNvPr>
              <p:cNvSpPr>
                <a:spLocks noChangeAspect="1"/>
              </p:cNvSpPr>
              <p:nvPr/>
            </p:nvSpPr>
            <p:spPr>
              <a:xfrm>
                <a:off x="301752" y="1938529"/>
                <a:ext cx="2962265" cy="2946855"/>
              </a:xfrm>
              <a:custGeom>
                <a:avLst/>
                <a:gdLst>
                  <a:gd name="connsiteX0" fmla="*/ 1026836 w 2962265"/>
                  <a:gd name="connsiteY0" fmla="*/ 0 h 2946855"/>
                  <a:gd name="connsiteX1" fmla="*/ 1679999 w 2962265"/>
                  <a:gd name="connsiteY1" fmla="*/ 234480 h 2946855"/>
                  <a:gd name="connsiteX2" fmla="*/ 1734001 w 2962265"/>
                  <a:gd name="connsiteY2" fmla="*/ 283560 h 2946855"/>
                  <a:gd name="connsiteX3" fmla="*/ 1735971 w 2962265"/>
                  <a:gd name="connsiteY3" fmla="*/ 281537 h 2946855"/>
                  <a:gd name="connsiteX4" fmla="*/ 2962265 w 2962265"/>
                  <a:gd name="connsiteY4" fmla="*/ 1475301 h 2946855"/>
                  <a:gd name="connsiteX5" fmla="*/ 1529746 w 2962265"/>
                  <a:gd name="connsiteY5" fmla="*/ 2946855 h 2946855"/>
                  <a:gd name="connsiteX6" fmla="*/ 338804 w 2962265"/>
                  <a:gd name="connsiteY6" fmla="*/ 1787505 h 2946855"/>
                  <a:gd name="connsiteX7" fmla="*/ 300753 w 2962265"/>
                  <a:gd name="connsiteY7" fmla="*/ 1752922 h 2946855"/>
                  <a:gd name="connsiteX8" fmla="*/ 0 w 2962265"/>
                  <a:gd name="connsiteY8" fmla="*/ 1026838 h 2946855"/>
                  <a:gd name="connsiteX9" fmla="*/ 1026836 w 2962265"/>
                  <a:gd name="connsiteY9" fmla="*/ 0 h 29468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962265" h="2946855">
                    <a:moveTo>
                      <a:pt x="1026836" y="0"/>
                    </a:moveTo>
                    <a:cubicBezTo>
                      <a:pt x="1274945" y="0"/>
                      <a:pt x="1502501" y="87996"/>
                      <a:pt x="1679999" y="234480"/>
                    </a:cubicBezTo>
                    <a:lnTo>
                      <a:pt x="1734001" y="283560"/>
                    </a:lnTo>
                    <a:lnTo>
                      <a:pt x="1735971" y="281537"/>
                    </a:lnTo>
                    <a:lnTo>
                      <a:pt x="2962265" y="1475301"/>
                    </a:lnTo>
                    <a:lnTo>
                      <a:pt x="1529746" y="2946855"/>
                    </a:lnTo>
                    <a:lnTo>
                      <a:pt x="338804" y="1787505"/>
                    </a:lnTo>
                    <a:lnTo>
                      <a:pt x="300753" y="1752922"/>
                    </a:lnTo>
                    <a:cubicBezTo>
                      <a:pt x="114933" y="1567101"/>
                      <a:pt x="0" y="1310392"/>
                      <a:pt x="0" y="1026838"/>
                    </a:cubicBezTo>
                    <a:cubicBezTo>
                      <a:pt x="0" y="459731"/>
                      <a:pt x="459730" y="0"/>
                      <a:pt x="1026836"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2" name="Freeform 6">
              <a:extLst>
                <a:ext uri="{FF2B5EF4-FFF2-40B4-BE49-F238E27FC236}">
                  <a16:creationId xmlns:a16="http://schemas.microsoft.com/office/drawing/2014/main" id="{5E43E4B0-B7FD-4692-A28F-640BCEA06C1E}"/>
                </a:ext>
              </a:extLst>
            </p:cNvPr>
            <p:cNvSpPr>
              <a:spLocks noChangeAspect="1" noChangeArrowheads="1"/>
            </p:cNvSpPr>
            <p:nvPr/>
          </p:nvSpPr>
          <p:spPr bwMode="auto">
            <a:xfrm>
              <a:off x="2944145" y="2971285"/>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p:spPr>
          <p:txBody>
            <a:bodyPr wrap="none" anchor="ctr"/>
            <a:lstStyle/>
            <a:p>
              <a:endParaRPr lang="en-US"/>
            </a:p>
          </p:txBody>
        </p:sp>
        <p:sp>
          <p:nvSpPr>
            <p:cNvPr id="47" name="TextBox 46">
              <a:extLst>
                <a:ext uri="{FF2B5EF4-FFF2-40B4-BE49-F238E27FC236}">
                  <a16:creationId xmlns:a16="http://schemas.microsoft.com/office/drawing/2014/main" id="{FBC2ECE4-EB4E-4A39-B73F-2610D43BE486}"/>
                </a:ext>
              </a:extLst>
            </p:cNvPr>
            <p:cNvSpPr txBox="1"/>
            <p:nvPr/>
          </p:nvSpPr>
          <p:spPr>
            <a:xfrm>
              <a:off x="2988558"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$2,162</a:t>
              </a:r>
            </a:p>
          </p:txBody>
        </p:sp>
      </p:grpSp>
      <p:grpSp>
        <p:nvGrpSpPr>
          <p:cNvPr id="53" name="Group 52">
            <a:extLst>
              <a:ext uri="{FF2B5EF4-FFF2-40B4-BE49-F238E27FC236}">
                <a16:creationId xmlns:a16="http://schemas.microsoft.com/office/drawing/2014/main" id="{92B66F0E-2E06-4962-A4AC-F1679788C90C}"/>
              </a:ext>
            </a:extLst>
          </p:cNvPr>
          <p:cNvGrpSpPr/>
          <p:nvPr/>
        </p:nvGrpSpPr>
        <p:grpSpPr>
          <a:xfrm>
            <a:off x="3991704" y="4037757"/>
            <a:ext cx="1509876" cy="1509876"/>
            <a:chOff x="3991704" y="4037757"/>
            <a:chExt cx="1509876" cy="1509876"/>
          </a:xfrm>
          <a:effectLst>
            <a:outerShdw blurRad="127000" dist="88900" dir="18900000" algn="bl" rotWithShape="0">
              <a:prstClr val="black">
                <a:alpha val="40000"/>
              </a:prstClr>
            </a:outerShdw>
          </a:effectLst>
        </p:grpSpPr>
        <p:grpSp>
          <p:nvGrpSpPr>
            <p:cNvPr id="31" name="Group 30">
              <a:extLst>
                <a:ext uri="{FF2B5EF4-FFF2-40B4-BE49-F238E27FC236}">
                  <a16:creationId xmlns:a16="http://schemas.microsoft.com/office/drawing/2014/main" id="{EBFF975B-31E9-41FB-88CA-0797863AE7F6}"/>
                </a:ext>
              </a:extLst>
            </p:cNvPr>
            <p:cNvGrpSpPr/>
            <p:nvPr/>
          </p:nvGrpSpPr>
          <p:grpSpPr>
            <a:xfrm>
              <a:off x="3991704" y="4037757"/>
              <a:ext cx="1509876" cy="1509876"/>
              <a:chOff x="2499955" y="4072194"/>
              <a:chExt cx="2236791" cy="2236785"/>
            </a:xfrm>
          </p:grpSpPr>
          <p:sp>
            <p:nvSpPr>
              <p:cNvPr id="11" name="Freeform: Shape 10">
                <a:extLst>
                  <a:ext uri="{FF2B5EF4-FFF2-40B4-BE49-F238E27FC236}">
                    <a16:creationId xmlns:a16="http://schemas.microsoft.com/office/drawing/2014/main" id="{131E0078-ED65-49FD-BECE-EF594DACCCE3}"/>
                  </a:ext>
                </a:extLst>
              </p:cNvPr>
              <p:cNvSpPr/>
              <p:nvPr/>
            </p:nvSpPr>
            <p:spPr>
              <a:xfrm rot="13500000">
                <a:off x="2499958" y="407219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BEA9C6F8-8314-48C7-9107-92ACFD50860C}"/>
                  </a:ext>
                </a:extLst>
              </p:cNvPr>
              <p:cNvSpPr>
                <a:spLocks noChangeAspect="1"/>
              </p:cNvSpPr>
              <p:nvPr/>
            </p:nvSpPr>
            <p:spPr>
              <a:xfrm rot="13500000">
                <a:off x="2606995" y="417206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18">
              <a:extLst>
                <a:ext uri="{FF2B5EF4-FFF2-40B4-BE49-F238E27FC236}">
                  <a16:creationId xmlns:a16="http://schemas.microsoft.com/office/drawing/2014/main" id="{E8E94C3D-02E0-49E6-BF93-FF180E7DD51E}"/>
                </a:ext>
              </a:extLst>
            </p:cNvPr>
            <p:cNvSpPr>
              <a:spLocks noChangeAspect="1" noChangeArrowheads="1"/>
            </p:cNvSpPr>
            <p:nvPr/>
          </p:nvSpPr>
          <p:spPr bwMode="auto">
            <a:xfrm>
              <a:off x="4606544" y="4981758"/>
              <a:ext cx="278790" cy="384048"/>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p>
          </p:txBody>
        </p:sp>
        <p:sp>
          <p:nvSpPr>
            <p:cNvPr id="48" name="TextBox 47">
              <a:extLst>
                <a:ext uri="{FF2B5EF4-FFF2-40B4-BE49-F238E27FC236}">
                  <a16:creationId xmlns:a16="http://schemas.microsoft.com/office/drawing/2014/main" id="{8E70A0D4-5D22-4FED-A2E3-54FB9B1BFF03}"/>
                </a:ext>
              </a:extLst>
            </p:cNvPr>
            <p:cNvSpPr txBox="1"/>
            <p:nvPr/>
          </p:nvSpPr>
          <p:spPr>
            <a:xfrm>
              <a:off x="4243566" y="4434058"/>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$1,561</a:t>
              </a:r>
            </a:p>
          </p:txBody>
        </p:sp>
      </p:grpSp>
      <p:grpSp>
        <p:nvGrpSpPr>
          <p:cNvPr id="54" name="Group 53">
            <a:extLst>
              <a:ext uri="{FF2B5EF4-FFF2-40B4-BE49-F238E27FC236}">
                <a16:creationId xmlns:a16="http://schemas.microsoft.com/office/drawing/2014/main" id="{68E5FCC2-0161-4570-B3BB-77968D288E09}"/>
              </a:ext>
            </a:extLst>
          </p:cNvPr>
          <p:cNvGrpSpPr/>
          <p:nvPr/>
        </p:nvGrpSpPr>
        <p:grpSpPr>
          <a:xfrm>
            <a:off x="5226327" y="2831073"/>
            <a:ext cx="1509876" cy="1509876"/>
            <a:chOff x="5226327" y="2831073"/>
            <a:chExt cx="1509876" cy="1509876"/>
          </a:xfrm>
          <a:effectLst>
            <a:outerShdw blurRad="127000" dist="88900" dir="18900000" algn="bl" rotWithShape="0">
              <a:prstClr val="black">
                <a:alpha val="40000"/>
              </a:prstClr>
            </a:outerShdw>
          </a:effectLst>
        </p:grpSpPr>
        <p:grpSp>
          <p:nvGrpSpPr>
            <p:cNvPr id="32" name="Group 31">
              <a:extLst>
                <a:ext uri="{FF2B5EF4-FFF2-40B4-BE49-F238E27FC236}">
                  <a16:creationId xmlns:a16="http://schemas.microsoft.com/office/drawing/2014/main" id="{FE1BF9C0-0447-47D3-BEDF-C611114A5F89}"/>
                </a:ext>
              </a:extLst>
            </p:cNvPr>
            <p:cNvGrpSpPr/>
            <p:nvPr/>
          </p:nvGrpSpPr>
          <p:grpSpPr>
            <a:xfrm>
              <a:off x="5226327" y="2831073"/>
              <a:ext cx="1509876" cy="1509876"/>
              <a:chOff x="4328975" y="2284569"/>
              <a:chExt cx="2236791" cy="2236785"/>
            </a:xfrm>
          </p:grpSpPr>
          <p:sp>
            <p:nvSpPr>
              <p:cNvPr id="9" name="Freeform: Shape 8">
                <a:extLst>
                  <a:ext uri="{FF2B5EF4-FFF2-40B4-BE49-F238E27FC236}">
                    <a16:creationId xmlns:a16="http://schemas.microsoft.com/office/drawing/2014/main" id="{56437984-8604-4564-9F07-DD97F33A6206}"/>
                  </a:ext>
                </a:extLst>
              </p:cNvPr>
              <p:cNvSpPr/>
              <p:nvPr/>
            </p:nvSpPr>
            <p:spPr>
              <a:xfrm rot="2700000">
                <a:off x="4328978" y="2284566"/>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047917B6-4322-46C6-93CB-4E6C2A934D21}"/>
                  </a:ext>
                </a:extLst>
              </p:cNvPr>
              <p:cNvSpPr>
                <a:spLocks noChangeAspect="1"/>
              </p:cNvSpPr>
              <p:nvPr/>
            </p:nvSpPr>
            <p:spPr>
              <a:xfrm rot="2700000">
                <a:off x="4432386" y="2387977"/>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13">
              <a:extLst>
                <a:ext uri="{FF2B5EF4-FFF2-40B4-BE49-F238E27FC236}">
                  <a16:creationId xmlns:a16="http://schemas.microsoft.com/office/drawing/2014/main" id="{77B546E7-8246-455A-BD85-B41AADEFF2F1}"/>
                </a:ext>
              </a:extLst>
            </p:cNvPr>
            <p:cNvSpPr>
              <a:spLocks noChangeAspect="1" noChangeArrowheads="1"/>
            </p:cNvSpPr>
            <p:nvPr/>
          </p:nvSpPr>
          <p:spPr bwMode="auto">
            <a:xfrm>
              <a:off x="5805921" y="3027983"/>
              <a:ext cx="338328" cy="341147"/>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p>
          </p:txBody>
        </p:sp>
        <p:sp>
          <p:nvSpPr>
            <p:cNvPr id="49" name="TextBox 48">
              <a:extLst>
                <a:ext uri="{FF2B5EF4-FFF2-40B4-BE49-F238E27FC236}">
                  <a16:creationId xmlns:a16="http://schemas.microsoft.com/office/drawing/2014/main" id="{F0382D54-9D06-451D-8D82-BB284429E61C}"/>
                </a:ext>
              </a:extLst>
            </p:cNvPr>
            <p:cNvSpPr txBox="1"/>
            <p:nvPr/>
          </p:nvSpPr>
          <p:spPr>
            <a:xfrm>
              <a:off x="5497589" y="350482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$1,297</a:t>
              </a:r>
            </a:p>
          </p:txBody>
        </p:sp>
      </p:grpSp>
      <p:grpSp>
        <p:nvGrpSpPr>
          <p:cNvPr id="55" name="Group 54">
            <a:extLst>
              <a:ext uri="{FF2B5EF4-FFF2-40B4-BE49-F238E27FC236}">
                <a16:creationId xmlns:a16="http://schemas.microsoft.com/office/drawing/2014/main" id="{CED2B7DC-8527-46A3-ADD4-663EBE53048E}"/>
              </a:ext>
            </a:extLst>
          </p:cNvPr>
          <p:cNvGrpSpPr/>
          <p:nvPr/>
        </p:nvGrpSpPr>
        <p:grpSpPr>
          <a:xfrm>
            <a:off x="6397870" y="4001022"/>
            <a:ext cx="1509876" cy="1509876"/>
            <a:chOff x="6397870" y="4001022"/>
            <a:chExt cx="1509876" cy="1509876"/>
          </a:xfrm>
          <a:effectLst>
            <a:outerShdw blurRad="127000" dist="88900" dir="18900000" algn="bl" rotWithShape="0">
              <a:prstClr val="black">
                <a:alpha val="40000"/>
              </a:prstClr>
            </a:outerShdw>
          </a:effectLst>
        </p:grpSpPr>
        <p:grpSp>
          <p:nvGrpSpPr>
            <p:cNvPr id="33" name="Group 32">
              <a:extLst>
                <a:ext uri="{FF2B5EF4-FFF2-40B4-BE49-F238E27FC236}">
                  <a16:creationId xmlns:a16="http://schemas.microsoft.com/office/drawing/2014/main" id="{D71C92FC-38DA-4A34-9837-F0AC26689C78}"/>
                </a:ext>
              </a:extLst>
            </p:cNvPr>
            <p:cNvGrpSpPr/>
            <p:nvPr/>
          </p:nvGrpSpPr>
          <p:grpSpPr>
            <a:xfrm>
              <a:off x="6397870" y="4001022"/>
              <a:ext cx="1509876" cy="1509876"/>
              <a:chOff x="6064547" y="4017774"/>
              <a:chExt cx="2236791" cy="2236785"/>
            </a:xfrm>
          </p:grpSpPr>
          <p:sp>
            <p:nvSpPr>
              <p:cNvPr id="10" name="Freeform: Shape 9">
                <a:extLst>
                  <a:ext uri="{FF2B5EF4-FFF2-40B4-BE49-F238E27FC236}">
                    <a16:creationId xmlns:a16="http://schemas.microsoft.com/office/drawing/2014/main" id="{C3B657D5-E006-40EF-8998-0A49584F3EDA}"/>
                  </a:ext>
                </a:extLst>
              </p:cNvPr>
              <p:cNvSpPr/>
              <p:nvPr/>
            </p:nvSpPr>
            <p:spPr>
              <a:xfrm rot="13500000">
                <a:off x="6064550" y="4017771"/>
                <a:ext cx="2236785" cy="2236791"/>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3B911920-9D48-4B2D-847A-C39F05C53AB6}"/>
                  </a:ext>
                </a:extLst>
              </p:cNvPr>
              <p:cNvSpPr>
                <a:spLocks noChangeAspect="1"/>
              </p:cNvSpPr>
              <p:nvPr/>
            </p:nvSpPr>
            <p:spPr>
              <a:xfrm rot="13500000">
                <a:off x="6167958" y="4114800"/>
                <a:ext cx="2029968" cy="2029968"/>
              </a:xfrm>
              <a:custGeom>
                <a:avLst/>
                <a:gdLst>
                  <a:gd name="connsiteX0" fmla="*/ 159226 w 1295566"/>
                  <a:gd name="connsiteY0" fmla="*/ 159226 h 1353248"/>
                  <a:gd name="connsiteX1" fmla="*/ 543631 w 1295566"/>
                  <a:gd name="connsiteY1" fmla="*/ 0 h 1353248"/>
                  <a:gd name="connsiteX2" fmla="*/ 1270761 w 1295566"/>
                  <a:gd name="connsiteY2" fmla="*/ 0 h 1353248"/>
                  <a:gd name="connsiteX3" fmla="*/ 1295566 w 1295566"/>
                  <a:gd name="connsiteY3" fmla="*/ 1353248 h 1353248"/>
                  <a:gd name="connsiteX4" fmla="*/ 0 w 1295566"/>
                  <a:gd name="connsiteY4" fmla="*/ 1329500 h 1353248"/>
                  <a:gd name="connsiteX5" fmla="*/ 0 w 1295566"/>
                  <a:gd name="connsiteY5" fmla="*/ 543631 h 1353248"/>
                  <a:gd name="connsiteX6" fmla="*/ 159226 w 1295566"/>
                  <a:gd name="connsiteY6" fmla="*/ 159226 h 1353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95566" h="1353248">
                    <a:moveTo>
                      <a:pt x="159226" y="159226"/>
                    </a:moveTo>
                    <a:cubicBezTo>
                      <a:pt x="257604" y="60848"/>
                      <a:pt x="393511" y="0"/>
                      <a:pt x="543631" y="0"/>
                    </a:cubicBezTo>
                    <a:lnTo>
                      <a:pt x="1270761" y="0"/>
                    </a:lnTo>
                    <a:lnTo>
                      <a:pt x="1295566" y="1353248"/>
                    </a:lnTo>
                    <a:lnTo>
                      <a:pt x="0" y="1329500"/>
                    </a:lnTo>
                    <a:lnTo>
                      <a:pt x="0" y="543631"/>
                    </a:lnTo>
                    <a:cubicBezTo>
                      <a:pt x="0" y="393511"/>
                      <a:pt x="60848" y="257603"/>
                      <a:pt x="159226" y="159226"/>
                    </a:cubicBezTo>
                    <a:close/>
                  </a:path>
                </a:pathLst>
              </a:custGeom>
              <a:solidFill>
                <a:srgbClr val="2C374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17">
              <a:extLst>
                <a:ext uri="{FF2B5EF4-FFF2-40B4-BE49-F238E27FC236}">
                  <a16:creationId xmlns:a16="http://schemas.microsoft.com/office/drawing/2014/main" id="{B19C05CC-7316-40B5-91BF-8F92957843B5}"/>
                </a:ext>
              </a:extLst>
            </p:cNvPr>
            <p:cNvSpPr>
              <a:spLocks noChangeAspect="1" noChangeArrowheads="1"/>
            </p:cNvSpPr>
            <p:nvPr/>
          </p:nvSpPr>
          <p:spPr bwMode="auto">
            <a:xfrm>
              <a:off x="6950192" y="5022907"/>
              <a:ext cx="301752" cy="301751"/>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p>
          </p:txBody>
        </p:sp>
        <p:sp>
          <p:nvSpPr>
            <p:cNvPr id="50" name="TextBox 49">
              <a:extLst>
                <a:ext uri="{FF2B5EF4-FFF2-40B4-BE49-F238E27FC236}">
                  <a16:creationId xmlns:a16="http://schemas.microsoft.com/office/drawing/2014/main" id="{9819723D-B35F-489F-BDFD-A48FD33425AF}"/>
                </a:ext>
              </a:extLst>
            </p:cNvPr>
            <p:cNvSpPr txBox="1"/>
            <p:nvPr/>
          </p:nvSpPr>
          <p:spPr>
            <a:xfrm>
              <a:off x="6661491" y="4420971"/>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$1,432</a:t>
              </a:r>
            </a:p>
          </p:txBody>
        </p:sp>
      </p:grpSp>
      <p:grpSp>
        <p:nvGrpSpPr>
          <p:cNvPr id="56" name="Group 55">
            <a:extLst>
              <a:ext uri="{FF2B5EF4-FFF2-40B4-BE49-F238E27FC236}">
                <a16:creationId xmlns:a16="http://schemas.microsoft.com/office/drawing/2014/main" id="{7A06E5DF-B144-400E-B59A-DF969F9ADF4B}"/>
              </a:ext>
            </a:extLst>
          </p:cNvPr>
          <p:cNvGrpSpPr/>
          <p:nvPr/>
        </p:nvGrpSpPr>
        <p:grpSpPr>
          <a:xfrm>
            <a:off x="7416956" y="1905000"/>
            <a:ext cx="2793844" cy="2508806"/>
            <a:chOff x="7416956" y="1905000"/>
            <a:chExt cx="2793844" cy="2508806"/>
          </a:xfrm>
          <a:effectLst>
            <a:outerShdw blurRad="127000" dist="88900" dir="18900000" algn="bl" rotWithShape="0">
              <a:prstClr val="black">
                <a:alpha val="40000"/>
              </a:prstClr>
            </a:outerShdw>
          </a:effectLst>
        </p:grpSpPr>
        <p:grpSp>
          <p:nvGrpSpPr>
            <p:cNvPr id="34" name="Group 33">
              <a:extLst>
                <a:ext uri="{FF2B5EF4-FFF2-40B4-BE49-F238E27FC236}">
                  <a16:creationId xmlns:a16="http://schemas.microsoft.com/office/drawing/2014/main" id="{8D818738-490A-43E7-ABBE-062AA8E5C240}"/>
                </a:ext>
              </a:extLst>
            </p:cNvPr>
            <p:cNvGrpSpPr/>
            <p:nvPr/>
          </p:nvGrpSpPr>
          <p:grpSpPr>
            <a:xfrm>
              <a:off x="7416956" y="1905000"/>
              <a:ext cx="2793844" cy="2508806"/>
              <a:chOff x="7574262" y="912652"/>
              <a:chExt cx="4138913" cy="3716635"/>
            </a:xfrm>
          </p:grpSpPr>
          <p:sp>
            <p:nvSpPr>
              <p:cNvPr id="18" name="Freeform: Shape 17">
                <a:extLst>
                  <a:ext uri="{FF2B5EF4-FFF2-40B4-BE49-F238E27FC236}">
                    <a16:creationId xmlns:a16="http://schemas.microsoft.com/office/drawing/2014/main" id="{7AD37C3C-82AF-4D80-8E5C-0C21096CB853}"/>
                  </a:ext>
                </a:extLst>
              </p:cNvPr>
              <p:cNvSpPr/>
              <p:nvPr/>
            </p:nvSpPr>
            <p:spPr>
              <a:xfrm rot="2750394">
                <a:off x="7785401" y="701513"/>
                <a:ext cx="3716635" cy="4138913"/>
              </a:xfrm>
              <a:custGeom>
                <a:avLst/>
                <a:gdLst>
                  <a:gd name="connsiteX0" fmla="*/ 1858318 w 3716635"/>
                  <a:gd name="connsiteY0" fmla="*/ 0 h 4138913"/>
                  <a:gd name="connsiteX1" fmla="*/ 3716635 w 3716635"/>
                  <a:gd name="connsiteY1" fmla="*/ 1997590 h 4138913"/>
                  <a:gd name="connsiteX2" fmla="*/ 2961423 w 3716635"/>
                  <a:gd name="connsiteY2" fmla="*/ 1997590 h 4138913"/>
                  <a:gd name="connsiteX3" fmla="*/ 2955440 w 3716635"/>
                  <a:gd name="connsiteY3" fmla="*/ 4138913 h 4138913"/>
                  <a:gd name="connsiteX4" fmla="*/ 718664 w 3716635"/>
                  <a:gd name="connsiteY4" fmla="*/ 4132662 h 4138913"/>
                  <a:gd name="connsiteX5" fmla="*/ 724630 w 3716635"/>
                  <a:gd name="connsiteY5" fmla="*/ 1997590 h 4138913"/>
                  <a:gd name="connsiteX6" fmla="*/ 0 w 3716635"/>
                  <a:gd name="connsiteY6" fmla="*/ 1997590 h 41389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716635" h="4138913">
                    <a:moveTo>
                      <a:pt x="1858318" y="0"/>
                    </a:moveTo>
                    <a:lnTo>
                      <a:pt x="3716635" y="1997590"/>
                    </a:lnTo>
                    <a:lnTo>
                      <a:pt x="2961423" y="1997590"/>
                    </a:lnTo>
                    <a:lnTo>
                      <a:pt x="2955440" y="4138913"/>
                    </a:lnTo>
                    <a:lnTo>
                      <a:pt x="718664" y="4132662"/>
                    </a:lnTo>
                    <a:lnTo>
                      <a:pt x="724630" y="1997590"/>
                    </a:lnTo>
                    <a:lnTo>
                      <a:pt x="0" y="199759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9460FAA-9240-4C24-8725-85C3A6C0C5DE}"/>
                  </a:ext>
                </a:extLst>
              </p:cNvPr>
              <p:cNvSpPr/>
              <p:nvPr/>
            </p:nvSpPr>
            <p:spPr>
              <a:xfrm rot="2760000">
                <a:off x="7976220" y="822395"/>
                <a:ext cx="3298837" cy="3910603"/>
              </a:xfrm>
              <a:custGeom>
                <a:avLst/>
                <a:gdLst>
                  <a:gd name="connsiteX0" fmla="*/ 1644464 w 3298837"/>
                  <a:gd name="connsiteY0" fmla="*/ 0 h 3910603"/>
                  <a:gd name="connsiteX1" fmla="*/ 3298837 w 3298837"/>
                  <a:gd name="connsiteY1" fmla="*/ 1768423 h 3910603"/>
                  <a:gd name="connsiteX2" fmla="*/ 2666868 w 3298837"/>
                  <a:gd name="connsiteY2" fmla="*/ 1770190 h 3910603"/>
                  <a:gd name="connsiteX3" fmla="*/ 2666868 w 3298837"/>
                  <a:gd name="connsiteY3" fmla="*/ 3910603 h 3910603"/>
                  <a:gd name="connsiteX4" fmla="*/ 618611 w 3298837"/>
                  <a:gd name="connsiteY4" fmla="*/ 3910603 h 3910603"/>
                  <a:gd name="connsiteX5" fmla="*/ 618611 w 3298837"/>
                  <a:gd name="connsiteY5" fmla="*/ 1775912 h 3910603"/>
                  <a:gd name="connsiteX6" fmla="*/ 0 w 3298837"/>
                  <a:gd name="connsiteY6" fmla="*/ 1777641 h 39106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98837" h="3910603">
                    <a:moveTo>
                      <a:pt x="1644464" y="0"/>
                    </a:moveTo>
                    <a:lnTo>
                      <a:pt x="3298837" y="1768423"/>
                    </a:lnTo>
                    <a:lnTo>
                      <a:pt x="2666868" y="1770190"/>
                    </a:lnTo>
                    <a:lnTo>
                      <a:pt x="2666868" y="3910603"/>
                    </a:lnTo>
                    <a:lnTo>
                      <a:pt x="618611" y="3910603"/>
                    </a:lnTo>
                    <a:lnTo>
                      <a:pt x="618611" y="1775912"/>
                    </a:lnTo>
                    <a:lnTo>
                      <a:pt x="0" y="1777641"/>
                    </a:lnTo>
                    <a:close/>
                  </a:path>
                </a:pathLst>
              </a:custGeom>
              <a:solidFill>
                <a:srgbClr val="6276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6">
              <a:extLst>
                <a:ext uri="{FF2B5EF4-FFF2-40B4-BE49-F238E27FC236}">
                  <a16:creationId xmlns:a16="http://schemas.microsoft.com/office/drawing/2014/main" id="{14281F95-6679-481B-9B8E-1CDB8410A6BD}"/>
                </a:ext>
              </a:extLst>
            </p:cNvPr>
            <p:cNvSpPr>
              <a:spLocks noChangeAspect="1" noChangeArrowheads="1"/>
            </p:cNvSpPr>
            <p:nvPr/>
          </p:nvSpPr>
          <p:spPr bwMode="auto">
            <a:xfrm>
              <a:off x="8968840" y="2582159"/>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p>
          </p:txBody>
        </p:sp>
        <p:sp>
          <p:nvSpPr>
            <p:cNvPr id="51" name="TextBox 50">
              <a:extLst>
                <a:ext uri="{FF2B5EF4-FFF2-40B4-BE49-F238E27FC236}">
                  <a16:creationId xmlns:a16="http://schemas.microsoft.com/office/drawing/2014/main" id="{CA75EAC3-39D2-4CBC-806C-D0561F97F546}"/>
                </a:ext>
              </a:extLst>
            </p:cNvPr>
            <p:cNvSpPr txBox="1"/>
            <p:nvPr/>
          </p:nvSpPr>
          <p:spPr>
            <a:xfrm>
              <a:off x="7931321" y="3401344"/>
              <a:ext cx="963858"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$3,428</a:t>
              </a:r>
            </a:p>
          </p:txBody>
        </p:sp>
      </p:grpSp>
      <p:pic>
        <p:nvPicPr>
          <p:cNvPr id="57" name="Picture 56">
            <a:hlinkClick r:id="rId2"/>
            <a:extLst>
              <a:ext uri="{FF2B5EF4-FFF2-40B4-BE49-F238E27FC236}">
                <a16:creationId xmlns:a16="http://schemas.microsoft.com/office/drawing/2014/main" id="{5D465CC0-455E-402B-B22C-74C31F32966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460233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left)">
                                      <p:cBhvr>
                                        <p:cTn id="7" dur="750"/>
                                        <p:tgtEl>
                                          <p:spTgt spid="41"/>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52"/>
                                        </p:tgtEl>
                                        <p:attrNameLst>
                                          <p:attrName>style.visibility</p:attrName>
                                        </p:attrNameLst>
                                      </p:cBhvr>
                                      <p:to>
                                        <p:strVal val="visible"/>
                                      </p:to>
                                    </p:set>
                                    <p:anim calcmode="lin" valueType="num">
                                      <p:cBhvr>
                                        <p:cTn id="11" dur="1000" fill="hold"/>
                                        <p:tgtEl>
                                          <p:spTgt spid="52"/>
                                        </p:tgtEl>
                                        <p:attrNameLst>
                                          <p:attrName>ppt_w</p:attrName>
                                        </p:attrNameLst>
                                      </p:cBhvr>
                                      <p:tavLst>
                                        <p:tav tm="0">
                                          <p:val>
                                            <p:fltVal val="0"/>
                                          </p:val>
                                        </p:tav>
                                        <p:tav tm="100000">
                                          <p:val>
                                            <p:strVal val="#ppt_w"/>
                                          </p:val>
                                        </p:tav>
                                      </p:tavLst>
                                    </p:anim>
                                    <p:anim calcmode="lin" valueType="num">
                                      <p:cBhvr>
                                        <p:cTn id="12" dur="1000" fill="hold"/>
                                        <p:tgtEl>
                                          <p:spTgt spid="52"/>
                                        </p:tgtEl>
                                        <p:attrNameLst>
                                          <p:attrName>ppt_h</p:attrName>
                                        </p:attrNameLst>
                                      </p:cBhvr>
                                      <p:tavLst>
                                        <p:tav tm="0">
                                          <p:val>
                                            <p:fltVal val="0"/>
                                          </p:val>
                                        </p:tav>
                                        <p:tav tm="100000">
                                          <p:val>
                                            <p:strVal val="#ppt_h"/>
                                          </p:val>
                                        </p:tav>
                                      </p:tavLst>
                                    </p:anim>
                                    <p:anim calcmode="lin" valueType="num">
                                      <p:cBhvr>
                                        <p:cTn id="13" dur="1000" fill="hold"/>
                                        <p:tgtEl>
                                          <p:spTgt spid="52"/>
                                        </p:tgtEl>
                                        <p:attrNameLst>
                                          <p:attrName>style.rotation</p:attrName>
                                        </p:attrNameLst>
                                      </p:cBhvr>
                                      <p:tavLst>
                                        <p:tav tm="0">
                                          <p:val>
                                            <p:fltVal val="90"/>
                                          </p:val>
                                        </p:tav>
                                        <p:tav tm="100000">
                                          <p:val>
                                            <p:fltVal val="0"/>
                                          </p:val>
                                        </p:tav>
                                      </p:tavLst>
                                    </p:anim>
                                    <p:animEffect transition="in" filter="fade">
                                      <p:cBhvr>
                                        <p:cTn id="14" dur="1000"/>
                                        <p:tgtEl>
                                          <p:spTgt spid="5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1000"/>
                                        <p:tgtEl>
                                          <p:spTgt spid="37"/>
                                        </p:tgtEl>
                                      </p:cBhvr>
                                    </p:animEffect>
                                    <p:anim calcmode="lin" valueType="num">
                                      <p:cBhvr>
                                        <p:cTn id="19" dur="1000" fill="hold"/>
                                        <p:tgtEl>
                                          <p:spTgt spid="37"/>
                                        </p:tgtEl>
                                        <p:attrNameLst>
                                          <p:attrName>ppt_x</p:attrName>
                                        </p:attrNameLst>
                                      </p:cBhvr>
                                      <p:tavLst>
                                        <p:tav tm="0">
                                          <p:val>
                                            <p:strVal val="#ppt_x"/>
                                          </p:val>
                                        </p:tav>
                                        <p:tav tm="100000">
                                          <p:val>
                                            <p:strVal val="#ppt_x"/>
                                          </p:val>
                                        </p:tav>
                                      </p:tavLst>
                                    </p:anim>
                                    <p:anim calcmode="lin" valueType="num">
                                      <p:cBhvr>
                                        <p:cTn id="20" dur="1000" fill="hold"/>
                                        <p:tgtEl>
                                          <p:spTgt spid="37"/>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31" presetClass="entr" presetSubtype="0" fill="hold" nodeType="afterEffect">
                                  <p:stCondLst>
                                    <p:cond delay="0"/>
                                  </p:stCondLst>
                                  <p:childTnLst>
                                    <p:set>
                                      <p:cBhvr>
                                        <p:cTn id="23" dur="1" fill="hold">
                                          <p:stCondLst>
                                            <p:cond delay="0"/>
                                          </p:stCondLst>
                                        </p:cTn>
                                        <p:tgtEl>
                                          <p:spTgt spid="53"/>
                                        </p:tgtEl>
                                        <p:attrNameLst>
                                          <p:attrName>style.visibility</p:attrName>
                                        </p:attrNameLst>
                                      </p:cBhvr>
                                      <p:to>
                                        <p:strVal val="visible"/>
                                      </p:to>
                                    </p:set>
                                    <p:anim calcmode="lin" valueType="num">
                                      <p:cBhvr>
                                        <p:cTn id="24" dur="1000" fill="hold"/>
                                        <p:tgtEl>
                                          <p:spTgt spid="53"/>
                                        </p:tgtEl>
                                        <p:attrNameLst>
                                          <p:attrName>ppt_w</p:attrName>
                                        </p:attrNameLst>
                                      </p:cBhvr>
                                      <p:tavLst>
                                        <p:tav tm="0">
                                          <p:val>
                                            <p:fltVal val="0"/>
                                          </p:val>
                                        </p:tav>
                                        <p:tav tm="100000">
                                          <p:val>
                                            <p:strVal val="#ppt_w"/>
                                          </p:val>
                                        </p:tav>
                                      </p:tavLst>
                                    </p:anim>
                                    <p:anim calcmode="lin" valueType="num">
                                      <p:cBhvr>
                                        <p:cTn id="25" dur="1000" fill="hold"/>
                                        <p:tgtEl>
                                          <p:spTgt spid="53"/>
                                        </p:tgtEl>
                                        <p:attrNameLst>
                                          <p:attrName>ppt_h</p:attrName>
                                        </p:attrNameLst>
                                      </p:cBhvr>
                                      <p:tavLst>
                                        <p:tav tm="0">
                                          <p:val>
                                            <p:fltVal val="0"/>
                                          </p:val>
                                        </p:tav>
                                        <p:tav tm="100000">
                                          <p:val>
                                            <p:strVal val="#ppt_h"/>
                                          </p:val>
                                        </p:tav>
                                      </p:tavLst>
                                    </p:anim>
                                    <p:anim calcmode="lin" valueType="num">
                                      <p:cBhvr>
                                        <p:cTn id="26" dur="1000" fill="hold"/>
                                        <p:tgtEl>
                                          <p:spTgt spid="53"/>
                                        </p:tgtEl>
                                        <p:attrNameLst>
                                          <p:attrName>style.rotation</p:attrName>
                                        </p:attrNameLst>
                                      </p:cBhvr>
                                      <p:tavLst>
                                        <p:tav tm="0">
                                          <p:val>
                                            <p:fltVal val="90"/>
                                          </p:val>
                                        </p:tav>
                                        <p:tav tm="100000">
                                          <p:val>
                                            <p:fltVal val="0"/>
                                          </p:val>
                                        </p:tav>
                                      </p:tavLst>
                                    </p:anim>
                                    <p:animEffect transition="in" filter="fade">
                                      <p:cBhvr>
                                        <p:cTn id="27" dur="1000"/>
                                        <p:tgtEl>
                                          <p:spTgt spid="53"/>
                                        </p:tgtEl>
                                      </p:cBhvr>
                                    </p:animEffect>
                                  </p:childTnLst>
                                </p:cTn>
                              </p:par>
                            </p:childTnLst>
                          </p:cTn>
                        </p:par>
                        <p:par>
                          <p:cTn id="28" fill="hold">
                            <p:stCondLst>
                              <p:cond delay="3750"/>
                            </p:stCondLst>
                            <p:childTnLst>
                              <p:par>
                                <p:cTn id="29" presetID="42" presetClass="entr" presetSubtype="0" fill="hold" grpId="0" nodeType="after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fade">
                                      <p:cBhvr>
                                        <p:cTn id="31" dur="1000"/>
                                        <p:tgtEl>
                                          <p:spTgt spid="36"/>
                                        </p:tgtEl>
                                      </p:cBhvr>
                                    </p:animEffect>
                                    <p:anim calcmode="lin" valueType="num">
                                      <p:cBhvr>
                                        <p:cTn id="32" dur="1000" fill="hold"/>
                                        <p:tgtEl>
                                          <p:spTgt spid="36"/>
                                        </p:tgtEl>
                                        <p:attrNameLst>
                                          <p:attrName>ppt_x</p:attrName>
                                        </p:attrNameLst>
                                      </p:cBhvr>
                                      <p:tavLst>
                                        <p:tav tm="0">
                                          <p:val>
                                            <p:strVal val="#ppt_x"/>
                                          </p:val>
                                        </p:tav>
                                        <p:tav tm="100000">
                                          <p:val>
                                            <p:strVal val="#ppt_x"/>
                                          </p:val>
                                        </p:tav>
                                      </p:tavLst>
                                    </p:anim>
                                    <p:anim calcmode="lin" valueType="num">
                                      <p:cBhvr>
                                        <p:cTn id="33" dur="1000" fill="hold"/>
                                        <p:tgtEl>
                                          <p:spTgt spid="36"/>
                                        </p:tgtEl>
                                        <p:attrNameLst>
                                          <p:attrName>ppt_y</p:attrName>
                                        </p:attrNameLst>
                                      </p:cBhvr>
                                      <p:tavLst>
                                        <p:tav tm="0">
                                          <p:val>
                                            <p:strVal val="#ppt_y+.1"/>
                                          </p:val>
                                        </p:tav>
                                        <p:tav tm="100000">
                                          <p:val>
                                            <p:strVal val="#ppt_y"/>
                                          </p:val>
                                        </p:tav>
                                      </p:tavLst>
                                    </p:anim>
                                  </p:childTnLst>
                                </p:cTn>
                              </p:par>
                            </p:childTnLst>
                          </p:cTn>
                        </p:par>
                        <p:par>
                          <p:cTn id="34" fill="hold">
                            <p:stCondLst>
                              <p:cond delay="4750"/>
                            </p:stCondLst>
                            <p:childTnLst>
                              <p:par>
                                <p:cTn id="35" presetID="31" presetClass="entr" presetSubtype="0" fill="hold" nodeType="afterEffect">
                                  <p:stCondLst>
                                    <p:cond delay="0"/>
                                  </p:stCondLst>
                                  <p:childTnLst>
                                    <p:set>
                                      <p:cBhvr>
                                        <p:cTn id="36" dur="1" fill="hold">
                                          <p:stCondLst>
                                            <p:cond delay="0"/>
                                          </p:stCondLst>
                                        </p:cTn>
                                        <p:tgtEl>
                                          <p:spTgt spid="54"/>
                                        </p:tgtEl>
                                        <p:attrNameLst>
                                          <p:attrName>style.visibility</p:attrName>
                                        </p:attrNameLst>
                                      </p:cBhvr>
                                      <p:to>
                                        <p:strVal val="visible"/>
                                      </p:to>
                                    </p:set>
                                    <p:anim calcmode="lin" valueType="num">
                                      <p:cBhvr>
                                        <p:cTn id="37" dur="1000" fill="hold"/>
                                        <p:tgtEl>
                                          <p:spTgt spid="54"/>
                                        </p:tgtEl>
                                        <p:attrNameLst>
                                          <p:attrName>ppt_w</p:attrName>
                                        </p:attrNameLst>
                                      </p:cBhvr>
                                      <p:tavLst>
                                        <p:tav tm="0">
                                          <p:val>
                                            <p:fltVal val="0"/>
                                          </p:val>
                                        </p:tav>
                                        <p:tav tm="100000">
                                          <p:val>
                                            <p:strVal val="#ppt_w"/>
                                          </p:val>
                                        </p:tav>
                                      </p:tavLst>
                                    </p:anim>
                                    <p:anim calcmode="lin" valueType="num">
                                      <p:cBhvr>
                                        <p:cTn id="38" dur="1000" fill="hold"/>
                                        <p:tgtEl>
                                          <p:spTgt spid="54"/>
                                        </p:tgtEl>
                                        <p:attrNameLst>
                                          <p:attrName>ppt_h</p:attrName>
                                        </p:attrNameLst>
                                      </p:cBhvr>
                                      <p:tavLst>
                                        <p:tav tm="0">
                                          <p:val>
                                            <p:fltVal val="0"/>
                                          </p:val>
                                        </p:tav>
                                        <p:tav tm="100000">
                                          <p:val>
                                            <p:strVal val="#ppt_h"/>
                                          </p:val>
                                        </p:tav>
                                      </p:tavLst>
                                    </p:anim>
                                    <p:anim calcmode="lin" valueType="num">
                                      <p:cBhvr>
                                        <p:cTn id="39" dur="1000" fill="hold"/>
                                        <p:tgtEl>
                                          <p:spTgt spid="54"/>
                                        </p:tgtEl>
                                        <p:attrNameLst>
                                          <p:attrName>style.rotation</p:attrName>
                                        </p:attrNameLst>
                                      </p:cBhvr>
                                      <p:tavLst>
                                        <p:tav tm="0">
                                          <p:val>
                                            <p:fltVal val="90"/>
                                          </p:val>
                                        </p:tav>
                                        <p:tav tm="100000">
                                          <p:val>
                                            <p:fltVal val="0"/>
                                          </p:val>
                                        </p:tav>
                                      </p:tavLst>
                                    </p:anim>
                                    <p:animEffect transition="in" filter="fade">
                                      <p:cBhvr>
                                        <p:cTn id="40" dur="1000"/>
                                        <p:tgtEl>
                                          <p:spTgt spid="54"/>
                                        </p:tgtEl>
                                      </p:cBhvr>
                                    </p:animEffect>
                                  </p:childTnLst>
                                </p:cTn>
                              </p:par>
                            </p:childTnLst>
                          </p:cTn>
                        </p:par>
                        <p:par>
                          <p:cTn id="41" fill="hold">
                            <p:stCondLst>
                              <p:cond delay="5750"/>
                            </p:stCondLst>
                            <p:childTnLst>
                              <p:par>
                                <p:cTn id="42" presetID="47" presetClass="entr" presetSubtype="0" fill="hold" grpId="0" nodeType="after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1000"/>
                                        <p:tgtEl>
                                          <p:spTgt spid="39"/>
                                        </p:tgtEl>
                                      </p:cBhvr>
                                    </p:animEffect>
                                    <p:anim calcmode="lin" valueType="num">
                                      <p:cBhvr>
                                        <p:cTn id="45" dur="1000" fill="hold"/>
                                        <p:tgtEl>
                                          <p:spTgt spid="39"/>
                                        </p:tgtEl>
                                        <p:attrNameLst>
                                          <p:attrName>ppt_x</p:attrName>
                                        </p:attrNameLst>
                                      </p:cBhvr>
                                      <p:tavLst>
                                        <p:tav tm="0">
                                          <p:val>
                                            <p:strVal val="#ppt_x"/>
                                          </p:val>
                                        </p:tav>
                                        <p:tav tm="100000">
                                          <p:val>
                                            <p:strVal val="#ppt_x"/>
                                          </p:val>
                                        </p:tav>
                                      </p:tavLst>
                                    </p:anim>
                                    <p:anim calcmode="lin" valueType="num">
                                      <p:cBhvr>
                                        <p:cTn id="46" dur="1000" fill="hold"/>
                                        <p:tgtEl>
                                          <p:spTgt spid="39"/>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31" presetClass="entr" presetSubtype="0" fill="hold" nodeType="afterEffect">
                                  <p:stCondLst>
                                    <p:cond delay="0"/>
                                  </p:stCondLst>
                                  <p:childTnLst>
                                    <p:set>
                                      <p:cBhvr>
                                        <p:cTn id="49" dur="1" fill="hold">
                                          <p:stCondLst>
                                            <p:cond delay="0"/>
                                          </p:stCondLst>
                                        </p:cTn>
                                        <p:tgtEl>
                                          <p:spTgt spid="55"/>
                                        </p:tgtEl>
                                        <p:attrNameLst>
                                          <p:attrName>style.visibility</p:attrName>
                                        </p:attrNameLst>
                                      </p:cBhvr>
                                      <p:to>
                                        <p:strVal val="visible"/>
                                      </p:to>
                                    </p:set>
                                    <p:anim calcmode="lin" valueType="num">
                                      <p:cBhvr>
                                        <p:cTn id="50" dur="1000" fill="hold"/>
                                        <p:tgtEl>
                                          <p:spTgt spid="55"/>
                                        </p:tgtEl>
                                        <p:attrNameLst>
                                          <p:attrName>ppt_w</p:attrName>
                                        </p:attrNameLst>
                                      </p:cBhvr>
                                      <p:tavLst>
                                        <p:tav tm="0">
                                          <p:val>
                                            <p:fltVal val="0"/>
                                          </p:val>
                                        </p:tav>
                                        <p:tav tm="100000">
                                          <p:val>
                                            <p:strVal val="#ppt_w"/>
                                          </p:val>
                                        </p:tav>
                                      </p:tavLst>
                                    </p:anim>
                                    <p:anim calcmode="lin" valueType="num">
                                      <p:cBhvr>
                                        <p:cTn id="51" dur="1000" fill="hold"/>
                                        <p:tgtEl>
                                          <p:spTgt spid="55"/>
                                        </p:tgtEl>
                                        <p:attrNameLst>
                                          <p:attrName>ppt_h</p:attrName>
                                        </p:attrNameLst>
                                      </p:cBhvr>
                                      <p:tavLst>
                                        <p:tav tm="0">
                                          <p:val>
                                            <p:fltVal val="0"/>
                                          </p:val>
                                        </p:tav>
                                        <p:tav tm="100000">
                                          <p:val>
                                            <p:strVal val="#ppt_h"/>
                                          </p:val>
                                        </p:tav>
                                      </p:tavLst>
                                    </p:anim>
                                    <p:anim calcmode="lin" valueType="num">
                                      <p:cBhvr>
                                        <p:cTn id="52" dur="1000" fill="hold"/>
                                        <p:tgtEl>
                                          <p:spTgt spid="55"/>
                                        </p:tgtEl>
                                        <p:attrNameLst>
                                          <p:attrName>style.rotation</p:attrName>
                                        </p:attrNameLst>
                                      </p:cBhvr>
                                      <p:tavLst>
                                        <p:tav tm="0">
                                          <p:val>
                                            <p:fltVal val="90"/>
                                          </p:val>
                                        </p:tav>
                                        <p:tav tm="100000">
                                          <p:val>
                                            <p:fltVal val="0"/>
                                          </p:val>
                                        </p:tav>
                                      </p:tavLst>
                                    </p:anim>
                                    <p:animEffect transition="in" filter="fade">
                                      <p:cBhvr>
                                        <p:cTn id="53" dur="1000"/>
                                        <p:tgtEl>
                                          <p:spTgt spid="55"/>
                                        </p:tgtEl>
                                      </p:cBhvr>
                                    </p:animEffect>
                                  </p:childTnLst>
                                </p:cTn>
                              </p:par>
                            </p:childTnLst>
                          </p:cTn>
                        </p:par>
                        <p:par>
                          <p:cTn id="54" fill="hold">
                            <p:stCondLst>
                              <p:cond delay="7750"/>
                            </p:stCondLst>
                            <p:childTnLst>
                              <p:par>
                                <p:cTn id="55" presetID="42" presetClass="entr" presetSubtype="0"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fade">
                                      <p:cBhvr>
                                        <p:cTn id="57" dur="1000"/>
                                        <p:tgtEl>
                                          <p:spTgt spid="38"/>
                                        </p:tgtEl>
                                      </p:cBhvr>
                                    </p:animEffect>
                                    <p:anim calcmode="lin" valueType="num">
                                      <p:cBhvr>
                                        <p:cTn id="58" dur="1000" fill="hold"/>
                                        <p:tgtEl>
                                          <p:spTgt spid="38"/>
                                        </p:tgtEl>
                                        <p:attrNameLst>
                                          <p:attrName>ppt_x</p:attrName>
                                        </p:attrNameLst>
                                      </p:cBhvr>
                                      <p:tavLst>
                                        <p:tav tm="0">
                                          <p:val>
                                            <p:strVal val="#ppt_x"/>
                                          </p:val>
                                        </p:tav>
                                        <p:tav tm="100000">
                                          <p:val>
                                            <p:strVal val="#ppt_x"/>
                                          </p:val>
                                        </p:tav>
                                      </p:tavLst>
                                    </p:anim>
                                    <p:anim calcmode="lin" valueType="num">
                                      <p:cBhvr>
                                        <p:cTn id="59" dur="1000" fill="hold"/>
                                        <p:tgtEl>
                                          <p:spTgt spid="38"/>
                                        </p:tgtEl>
                                        <p:attrNameLst>
                                          <p:attrName>ppt_y</p:attrName>
                                        </p:attrNameLst>
                                      </p:cBhvr>
                                      <p:tavLst>
                                        <p:tav tm="0">
                                          <p:val>
                                            <p:strVal val="#ppt_y+.1"/>
                                          </p:val>
                                        </p:tav>
                                        <p:tav tm="100000">
                                          <p:val>
                                            <p:strVal val="#ppt_y"/>
                                          </p:val>
                                        </p:tav>
                                      </p:tavLst>
                                    </p:anim>
                                  </p:childTnLst>
                                </p:cTn>
                              </p:par>
                            </p:childTnLst>
                          </p:cTn>
                        </p:par>
                        <p:par>
                          <p:cTn id="60" fill="hold">
                            <p:stCondLst>
                              <p:cond delay="8750"/>
                            </p:stCondLst>
                            <p:childTnLst>
                              <p:par>
                                <p:cTn id="61" presetID="31" presetClass="entr" presetSubtype="0" fill="hold" nodeType="afterEffect">
                                  <p:stCondLst>
                                    <p:cond delay="0"/>
                                  </p:stCondLst>
                                  <p:childTnLst>
                                    <p:set>
                                      <p:cBhvr>
                                        <p:cTn id="62" dur="1" fill="hold">
                                          <p:stCondLst>
                                            <p:cond delay="0"/>
                                          </p:stCondLst>
                                        </p:cTn>
                                        <p:tgtEl>
                                          <p:spTgt spid="56"/>
                                        </p:tgtEl>
                                        <p:attrNameLst>
                                          <p:attrName>style.visibility</p:attrName>
                                        </p:attrNameLst>
                                      </p:cBhvr>
                                      <p:to>
                                        <p:strVal val="visible"/>
                                      </p:to>
                                    </p:set>
                                    <p:anim calcmode="lin" valueType="num">
                                      <p:cBhvr>
                                        <p:cTn id="63" dur="1000" fill="hold"/>
                                        <p:tgtEl>
                                          <p:spTgt spid="56"/>
                                        </p:tgtEl>
                                        <p:attrNameLst>
                                          <p:attrName>ppt_w</p:attrName>
                                        </p:attrNameLst>
                                      </p:cBhvr>
                                      <p:tavLst>
                                        <p:tav tm="0">
                                          <p:val>
                                            <p:fltVal val="0"/>
                                          </p:val>
                                        </p:tav>
                                        <p:tav tm="100000">
                                          <p:val>
                                            <p:strVal val="#ppt_w"/>
                                          </p:val>
                                        </p:tav>
                                      </p:tavLst>
                                    </p:anim>
                                    <p:anim calcmode="lin" valueType="num">
                                      <p:cBhvr>
                                        <p:cTn id="64" dur="1000" fill="hold"/>
                                        <p:tgtEl>
                                          <p:spTgt spid="56"/>
                                        </p:tgtEl>
                                        <p:attrNameLst>
                                          <p:attrName>ppt_h</p:attrName>
                                        </p:attrNameLst>
                                      </p:cBhvr>
                                      <p:tavLst>
                                        <p:tav tm="0">
                                          <p:val>
                                            <p:fltVal val="0"/>
                                          </p:val>
                                        </p:tav>
                                        <p:tav tm="100000">
                                          <p:val>
                                            <p:strVal val="#ppt_h"/>
                                          </p:val>
                                        </p:tav>
                                      </p:tavLst>
                                    </p:anim>
                                    <p:anim calcmode="lin" valueType="num">
                                      <p:cBhvr>
                                        <p:cTn id="65" dur="1000" fill="hold"/>
                                        <p:tgtEl>
                                          <p:spTgt spid="56"/>
                                        </p:tgtEl>
                                        <p:attrNameLst>
                                          <p:attrName>style.rotation</p:attrName>
                                        </p:attrNameLst>
                                      </p:cBhvr>
                                      <p:tavLst>
                                        <p:tav tm="0">
                                          <p:val>
                                            <p:fltVal val="90"/>
                                          </p:val>
                                        </p:tav>
                                        <p:tav tm="100000">
                                          <p:val>
                                            <p:fltVal val="0"/>
                                          </p:val>
                                        </p:tav>
                                      </p:tavLst>
                                    </p:anim>
                                    <p:animEffect transition="in" filter="fade">
                                      <p:cBhvr>
                                        <p:cTn id="66" dur="1000"/>
                                        <p:tgtEl>
                                          <p:spTgt spid="56"/>
                                        </p:tgtEl>
                                      </p:cBhvr>
                                    </p:animEffect>
                                  </p:childTnLst>
                                </p:cTn>
                              </p:par>
                            </p:childTnLst>
                          </p:cTn>
                        </p:par>
                        <p:par>
                          <p:cTn id="67" fill="hold">
                            <p:stCondLst>
                              <p:cond delay="9750"/>
                            </p:stCondLst>
                            <p:childTnLst>
                              <p:par>
                                <p:cTn id="68" presetID="47"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1000"/>
                                        <p:tgtEl>
                                          <p:spTgt spid="40"/>
                                        </p:tgtEl>
                                      </p:cBhvr>
                                    </p:animEffect>
                                    <p:anim calcmode="lin" valueType="num">
                                      <p:cBhvr>
                                        <p:cTn id="71" dur="1000" fill="hold"/>
                                        <p:tgtEl>
                                          <p:spTgt spid="40"/>
                                        </p:tgtEl>
                                        <p:attrNameLst>
                                          <p:attrName>ppt_x</p:attrName>
                                        </p:attrNameLst>
                                      </p:cBhvr>
                                      <p:tavLst>
                                        <p:tav tm="0">
                                          <p:val>
                                            <p:strVal val="#ppt_x"/>
                                          </p:val>
                                        </p:tav>
                                        <p:tav tm="100000">
                                          <p:val>
                                            <p:strVal val="#ppt_x"/>
                                          </p:val>
                                        </p:tav>
                                      </p:tavLst>
                                    </p:anim>
                                    <p:anim calcmode="lin" valueType="num">
                                      <p:cBhvr>
                                        <p:cTn id="72"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P spid="40" grpId="0"/>
      <p:bldP spid="4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1447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324</cp:revision>
  <dcterms:created xsi:type="dcterms:W3CDTF">2016-09-28T22:08:47Z</dcterms:created>
  <dcterms:modified xsi:type="dcterms:W3CDTF">2019-03-29T15:07:16Z</dcterms:modified>
</cp:coreProperties>
</file>