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958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EF3425"/>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8397B1"/>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44546B"/>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2C3749"/>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00B0F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C7E98197-A2B1-45BA-A061-8CE479E0E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1412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2019-03-29T15:06:24Z</dcterms:modified>
</cp:coreProperties>
</file>