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991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EF3425"/>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EF3425"/>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8397B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8397B1"/>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44546B"/>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44546B"/>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5B9C3D46-0BB1-4782-892B-C2103C54A7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10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1404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2019-03-29T15:05:24Z</dcterms:modified>
</cp:coreProperties>
</file>