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37064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Freeform 19"/>
          <p:cNvSpPr>
            <a:spLocks/>
          </p:cNvSpPr>
          <p:nvPr/>
        </p:nvSpPr>
        <p:spPr bwMode="auto">
          <a:xfrm>
            <a:off x="4357825" y="4802717"/>
            <a:ext cx="3511942" cy="1003300"/>
          </a:xfrm>
          <a:custGeom>
            <a:avLst/>
            <a:gdLst/>
            <a:ahLst/>
            <a:cxnLst>
              <a:cxn ang="0">
                <a:pos x="1868" y="0"/>
              </a:cxn>
              <a:cxn ang="0">
                <a:pos x="0" y="0"/>
              </a:cxn>
              <a:cxn ang="0">
                <a:pos x="0" y="480"/>
              </a:cxn>
              <a:cxn ang="0">
                <a:pos x="1697" y="480"/>
              </a:cxn>
              <a:cxn ang="0">
                <a:pos x="1868" y="0"/>
              </a:cxn>
            </a:cxnLst>
            <a:rect l="0" t="0" r="r" b="b"/>
            <a:pathLst>
              <a:path w="1868" h="480">
                <a:moveTo>
                  <a:pt x="1868" y="0"/>
                </a:moveTo>
                <a:lnTo>
                  <a:pt x="0" y="0"/>
                </a:lnTo>
                <a:lnTo>
                  <a:pt x="0" y="480"/>
                </a:lnTo>
                <a:lnTo>
                  <a:pt x="1697" y="480"/>
                </a:lnTo>
                <a:lnTo>
                  <a:pt x="1868" y="0"/>
                </a:lnTo>
                <a:close/>
              </a:path>
            </a:pathLst>
          </a:custGeom>
          <a:solidFill>
            <a:srgbClr val="2C3749"/>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8" name="Freeform 20"/>
          <p:cNvSpPr>
            <a:spLocks/>
          </p:cNvSpPr>
          <p:nvPr/>
        </p:nvSpPr>
        <p:spPr bwMode="auto">
          <a:xfrm>
            <a:off x="3994152" y="3776134"/>
            <a:ext cx="3393015" cy="778936"/>
          </a:xfrm>
          <a:custGeom>
            <a:avLst/>
            <a:gdLst/>
            <a:ahLst/>
            <a:cxnLst>
              <a:cxn ang="0">
                <a:pos x="1640" y="0"/>
              </a:cxn>
              <a:cxn ang="0">
                <a:pos x="0" y="0"/>
              </a:cxn>
              <a:cxn ang="0">
                <a:pos x="0" y="479"/>
              </a:cxn>
              <a:cxn ang="0">
                <a:pos x="1468" y="479"/>
              </a:cxn>
              <a:cxn ang="0">
                <a:pos x="1640" y="0"/>
              </a:cxn>
            </a:cxnLst>
            <a:rect l="0" t="0" r="r" b="b"/>
            <a:pathLst>
              <a:path w="1640" h="479">
                <a:moveTo>
                  <a:pt x="1640" y="0"/>
                </a:moveTo>
                <a:lnTo>
                  <a:pt x="0" y="0"/>
                </a:lnTo>
                <a:lnTo>
                  <a:pt x="0" y="479"/>
                </a:lnTo>
                <a:lnTo>
                  <a:pt x="1468" y="479"/>
                </a:lnTo>
                <a:lnTo>
                  <a:pt x="1640" y="0"/>
                </a:lnTo>
                <a:close/>
              </a:path>
            </a:pathLst>
          </a:custGeom>
          <a:solidFill>
            <a:srgbClr val="44546B"/>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9" name="Freeform 21"/>
          <p:cNvSpPr>
            <a:spLocks/>
          </p:cNvSpPr>
          <p:nvPr/>
        </p:nvSpPr>
        <p:spPr bwMode="auto">
          <a:xfrm>
            <a:off x="3378631" y="2758019"/>
            <a:ext cx="3523820" cy="817032"/>
          </a:xfrm>
          <a:custGeom>
            <a:avLst/>
            <a:gdLst/>
            <a:ahLst/>
            <a:cxnLst>
              <a:cxn ang="0">
                <a:pos x="1799" y="0"/>
              </a:cxn>
              <a:cxn ang="0">
                <a:pos x="0" y="0"/>
              </a:cxn>
              <a:cxn ang="0">
                <a:pos x="0" y="481"/>
              </a:cxn>
              <a:cxn ang="0">
                <a:pos x="1628" y="481"/>
              </a:cxn>
              <a:cxn ang="0">
                <a:pos x="1799" y="0"/>
              </a:cxn>
            </a:cxnLst>
            <a:rect l="0" t="0" r="r" b="b"/>
            <a:pathLst>
              <a:path w="1799" h="481">
                <a:moveTo>
                  <a:pt x="1799" y="0"/>
                </a:moveTo>
                <a:lnTo>
                  <a:pt x="0" y="0"/>
                </a:lnTo>
                <a:lnTo>
                  <a:pt x="0" y="481"/>
                </a:lnTo>
                <a:lnTo>
                  <a:pt x="1628" y="481"/>
                </a:lnTo>
                <a:lnTo>
                  <a:pt x="1799" y="0"/>
                </a:lnTo>
                <a:close/>
              </a:path>
            </a:pathLst>
          </a:custGeom>
          <a:solidFill>
            <a:srgbClr val="8397B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8397B1"/>
              </a:solidFill>
            </a:endParaRPr>
          </a:p>
        </p:txBody>
      </p:sp>
      <p:sp>
        <p:nvSpPr>
          <p:cNvPr id="2070" name="Freeform 22"/>
          <p:cNvSpPr>
            <a:spLocks/>
          </p:cNvSpPr>
          <p:nvPr/>
        </p:nvSpPr>
        <p:spPr bwMode="auto">
          <a:xfrm>
            <a:off x="3094567" y="1735669"/>
            <a:ext cx="3397251" cy="833976"/>
          </a:xfrm>
          <a:custGeom>
            <a:avLst/>
            <a:gdLst/>
            <a:ahLst/>
            <a:cxnLst>
              <a:cxn ang="0">
                <a:pos x="1605" y="0"/>
              </a:cxn>
              <a:cxn ang="0">
                <a:pos x="0" y="0"/>
              </a:cxn>
              <a:cxn ang="0">
                <a:pos x="0" y="479"/>
              </a:cxn>
              <a:cxn ang="0">
                <a:pos x="1434" y="479"/>
              </a:cxn>
              <a:cxn ang="0">
                <a:pos x="1605" y="0"/>
              </a:cxn>
            </a:cxnLst>
            <a:rect l="0" t="0" r="r" b="b"/>
            <a:pathLst>
              <a:path w="1605" h="479">
                <a:moveTo>
                  <a:pt x="1605" y="0"/>
                </a:moveTo>
                <a:lnTo>
                  <a:pt x="0" y="0"/>
                </a:lnTo>
                <a:lnTo>
                  <a:pt x="0" y="479"/>
                </a:lnTo>
                <a:lnTo>
                  <a:pt x="1434" y="479"/>
                </a:lnTo>
                <a:lnTo>
                  <a:pt x="1605" y="0"/>
                </a:lnTo>
                <a:close/>
              </a:path>
            </a:pathLst>
          </a:custGeom>
          <a:solidFill>
            <a:srgbClr val="EF3425"/>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2" name="Group 31"/>
          <p:cNvGrpSpPr/>
          <p:nvPr/>
        </p:nvGrpSpPr>
        <p:grpSpPr>
          <a:xfrm>
            <a:off x="1111252" y="4449233"/>
            <a:ext cx="3966633" cy="1898651"/>
            <a:chOff x="661988" y="3251200"/>
            <a:chExt cx="2974975" cy="1423988"/>
          </a:xfrm>
          <a:solidFill>
            <a:srgbClr val="2C3749"/>
          </a:solidFill>
        </p:grpSpPr>
        <p:sp>
          <p:nvSpPr>
            <p:cNvPr id="2071" name="Freeform 23"/>
            <p:cNvSpPr>
              <a:spLocks/>
            </p:cNvSpPr>
            <p:nvPr/>
          </p:nvSpPr>
          <p:spPr bwMode="auto">
            <a:xfrm>
              <a:off x="661988" y="3511550"/>
              <a:ext cx="2974975" cy="1163638"/>
            </a:xfrm>
            <a:custGeom>
              <a:avLst/>
              <a:gdLst/>
              <a:ahLst/>
              <a:cxnLst>
                <a:cxn ang="0">
                  <a:pos x="1310" y="320"/>
                </a:cxn>
                <a:cxn ang="0">
                  <a:pos x="1310" y="319"/>
                </a:cxn>
                <a:cxn ang="0">
                  <a:pos x="1308" y="315"/>
                </a:cxn>
                <a:cxn ang="0">
                  <a:pos x="1154" y="0"/>
                </a:cxn>
                <a:cxn ang="0">
                  <a:pos x="657" y="123"/>
                </a:cxn>
                <a:cxn ang="0">
                  <a:pos x="160" y="0"/>
                </a:cxn>
                <a:cxn ang="0">
                  <a:pos x="6" y="315"/>
                </a:cxn>
                <a:cxn ang="0">
                  <a:pos x="4" y="319"/>
                </a:cxn>
                <a:cxn ang="0">
                  <a:pos x="4" y="320"/>
                </a:cxn>
                <a:cxn ang="0">
                  <a:pos x="0" y="340"/>
                </a:cxn>
                <a:cxn ang="0">
                  <a:pos x="657" y="514"/>
                </a:cxn>
                <a:cxn ang="0">
                  <a:pos x="1314" y="340"/>
                </a:cxn>
                <a:cxn ang="0">
                  <a:pos x="1310" y="320"/>
                </a:cxn>
              </a:cxnLst>
              <a:rect l="0" t="0" r="r" b="b"/>
              <a:pathLst>
                <a:path w="1314" h="514">
                  <a:moveTo>
                    <a:pt x="1310" y="320"/>
                  </a:moveTo>
                  <a:cubicBezTo>
                    <a:pt x="1310" y="319"/>
                    <a:pt x="1310" y="319"/>
                    <a:pt x="1310" y="319"/>
                  </a:cubicBezTo>
                  <a:cubicBezTo>
                    <a:pt x="1309" y="318"/>
                    <a:pt x="1309" y="316"/>
                    <a:pt x="1308" y="315"/>
                  </a:cubicBezTo>
                  <a:cubicBezTo>
                    <a:pt x="1154" y="0"/>
                    <a:pt x="1154" y="0"/>
                    <a:pt x="1154" y="0"/>
                  </a:cubicBezTo>
                  <a:cubicBezTo>
                    <a:pt x="1096" y="71"/>
                    <a:pt x="895" y="123"/>
                    <a:pt x="657" y="123"/>
                  </a:cubicBezTo>
                  <a:cubicBezTo>
                    <a:pt x="419" y="123"/>
                    <a:pt x="218" y="71"/>
                    <a:pt x="160" y="0"/>
                  </a:cubicBezTo>
                  <a:cubicBezTo>
                    <a:pt x="6" y="315"/>
                    <a:pt x="6" y="315"/>
                    <a:pt x="6" y="315"/>
                  </a:cubicBezTo>
                  <a:cubicBezTo>
                    <a:pt x="5" y="316"/>
                    <a:pt x="5" y="318"/>
                    <a:pt x="4" y="319"/>
                  </a:cubicBezTo>
                  <a:cubicBezTo>
                    <a:pt x="4" y="320"/>
                    <a:pt x="4" y="320"/>
                    <a:pt x="4" y="320"/>
                  </a:cubicBezTo>
                  <a:cubicBezTo>
                    <a:pt x="1" y="326"/>
                    <a:pt x="0" y="333"/>
                    <a:pt x="0" y="340"/>
                  </a:cubicBezTo>
                  <a:cubicBezTo>
                    <a:pt x="0" y="436"/>
                    <a:pt x="294" y="514"/>
                    <a:pt x="657" y="514"/>
                  </a:cubicBezTo>
                  <a:cubicBezTo>
                    <a:pt x="1020" y="514"/>
                    <a:pt x="1314" y="436"/>
                    <a:pt x="1314" y="340"/>
                  </a:cubicBezTo>
                  <a:cubicBezTo>
                    <a:pt x="1314" y="333"/>
                    <a:pt x="1313" y="326"/>
                    <a:pt x="1310" y="320"/>
                  </a:cubicBez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2" name="Oval 24"/>
            <p:cNvSpPr>
              <a:spLocks noChangeArrowheads="1"/>
            </p:cNvSpPr>
            <p:nvPr/>
          </p:nvSpPr>
          <p:spPr bwMode="auto">
            <a:xfrm>
              <a:off x="1012825" y="3251200"/>
              <a:ext cx="2273300" cy="603250"/>
            </a:xfrm>
            <a:prstGeom prst="ellipse">
              <a:avLst/>
            </a:prstGeom>
            <a:solidFill>
              <a:srgbClr val="18233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3" name="Group 32"/>
          <p:cNvGrpSpPr/>
          <p:nvPr/>
        </p:nvGrpSpPr>
        <p:grpSpPr>
          <a:xfrm>
            <a:off x="1699685" y="3536952"/>
            <a:ext cx="2789767" cy="1426633"/>
            <a:chOff x="1103313" y="2566988"/>
            <a:chExt cx="2092325" cy="1069975"/>
          </a:xfrm>
          <a:solidFill>
            <a:srgbClr val="44546B"/>
          </a:solidFill>
        </p:grpSpPr>
        <p:sp>
          <p:nvSpPr>
            <p:cNvPr id="2073" name="Freeform 25"/>
            <p:cNvSpPr>
              <a:spLocks/>
            </p:cNvSpPr>
            <p:nvPr/>
          </p:nvSpPr>
          <p:spPr bwMode="auto">
            <a:xfrm>
              <a:off x="1103313" y="2744788"/>
              <a:ext cx="2092325" cy="892175"/>
            </a:xfrm>
            <a:custGeom>
              <a:avLst/>
              <a:gdLst/>
              <a:ahLst/>
              <a:cxnLst>
                <a:cxn ang="0">
                  <a:pos x="794" y="0"/>
                </a:cxn>
                <a:cxn ang="0">
                  <a:pos x="462" y="71"/>
                </a:cxn>
                <a:cxn ang="0">
                  <a:pos x="130" y="0"/>
                </a:cxn>
                <a:cxn ang="0">
                  <a:pos x="0" y="266"/>
                </a:cxn>
                <a:cxn ang="0">
                  <a:pos x="462" y="394"/>
                </a:cxn>
                <a:cxn ang="0">
                  <a:pos x="924" y="266"/>
                </a:cxn>
                <a:cxn ang="0">
                  <a:pos x="794" y="0"/>
                </a:cxn>
              </a:cxnLst>
              <a:rect l="0" t="0" r="r" b="b"/>
              <a:pathLst>
                <a:path w="924" h="394">
                  <a:moveTo>
                    <a:pt x="794" y="0"/>
                  </a:moveTo>
                  <a:cubicBezTo>
                    <a:pt x="739" y="42"/>
                    <a:pt x="611" y="71"/>
                    <a:pt x="462" y="71"/>
                  </a:cubicBezTo>
                  <a:cubicBezTo>
                    <a:pt x="313" y="71"/>
                    <a:pt x="185" y="42"/>
                    <a:pt x="130" y="0"/>
                  </a:cubicBezTo>
                  <a:cubicBezTo>
                    <a:pt x="0" y="266"/>
                    <a:pt x="0" y="266"/>
                    <a:pt x="0" y="266"/>
                  </a:cubicBezTo>
                  <a:cubicBezTo>
                    <a:pt x="0" y="331"/>
                    <a:pt x="222" y="394"/>
                    <a:pt x="462" y="394"/>
                  </a:cubicBezTo>
                  <a:cubicBezTo>
                    <a:pt x="702" y="394"/>
                    <a:pt x="924" y="331"/>
                    <a:pt x="924" y="266"/>
                  </a:cubicBezTo>
                  <a:lnTo>
                    <a:pt x="794"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4" name="Oval 26"/>
            <p:cNvSpPr>
              <a:spLocks noChangeArrowheads="1"/>
            </p:cNvSpPr>
            <p:nvPr/>
          </p:nvSpPr>
          <p:spPr bwMode="auto">
            <a:xfrm>
              <a:off x="1390650" y="2566988"/>
              <a:ext cx="1517650" cy="403225"/>
            </a:xfrm>
            <a:prstGeom prst="ellipse">
              <a:avLst/>
            </a:prstGeom>
            <a:solidFill>
              <a:srgbClr val="30405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4" name="Group 33"/>
          <p:cNvGrpSpPr/>
          <p:nvPr/>
        </p:nvGrpSpPr>
        <p:grpSpPr>
          <a:xfrm>
            <a:off x="2194985" y="2633134"/>
            <a:ext cx="1799167" cy="1134535"/>
            <a:chOff x="1474788" y="1889125"/>
            <a:chExt cx="1349375" cy="850901"/>
          </a:xfrm>
          <a:solidFill>
            <a:srgbClr val="8397B1"/>
          </a:solidFill>
        </p:grpSpPr>
        <p:sp>
          <p:nvSpPr>
            <p:cNvPr id="2075" name="Freeform 27"/>
            <p:cNvSpPr>
              <a:spLocks/>
            </p:cNvSpPr>
            <p:nvPr/>
          </p:nvSpPr>
          <p:spPr bwMode="auto">
            <a:xfrm>
              <a:off x="1474788" y="1976438"/>
              <a:ext cx="1349375" cy="763588"/>
            </a:xfrm>
            <a:custGeom>
              <a:avLst/>
              <a:gdLst/>
              <a:ahLst/>
              <a:cxnLst>
                <a:cxn ang="0">
                  <a:pos x="465" y="0"/>
                </a:cxn>
                <a:cxn ang="0">
                  <a:pos x="298" y="31"/>
                </a:cxn>
                <a:cxn ang="0">
                  <a:pos x="131" y="0"/>
                </a:cxn>
                <a:cxn ang="0">
                  <a:pos x="0" y="270"/>
                </a:cxn>
                <a:cxn ang="0">
                  <a:pos x="298" y="337"/>
                </a:cxn>
                <a:cxn ang="0">
                  <a:pos x="596" y="270"/>
                </a:cxn>
                <a:cxn ang="0">
                  <a:pos x="465" y="0"/>
                </a:cxn>
              </a:cxnLst>
              <a:rect l="0" t="0" r="r" b="b"/>
              <a:pathLst>
                <a:path w="596" h="337">
                  <a:moveTo>
                    <a:pt x="465" y="0"/>
                  </a:moveTo>
                  <a:cubicBezTo>
                    <a:pt x="432" y="19"/>
                    <a:pt x="369" y="31"/>
                    <a:pt x="298" y="31"/>
                  </a:cubicBezTo>
                  <a:cubicBezTo>
                    <a:pt x="227" y="31"/>
                    <a:pt x="164" y="19"/>
                    <a:pt x="131" y="0"/>
                  </a:cubicBezTo>
                  <a:cubicBezTo>
                    <a:pt x="0" y="270"/>
                    <a:pt x="0" y="270"/>
                    <a:pt x="0" y="270"/>
                  </a:cubicBezTo>
                  <a:cubicBezTo>
                    <a:pt x="7" y="310"/>
                    <a:pt x="137" y="337"/>
                    <a:pt x="298" y="337"/>
                  </a:cubicBezTo>
                  <a:cubicBezTo>
                    <a:pt x="459" y="337"/>
                    <a:pt x="592" y="310"/>
                    <a:pt x="596" y="270"/>
                  </a:cubicBezTo>
                  <a:lnTo>
                    <a:pt x="465"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8397B1"/>
                </a:solidFill>
              </a:endParaRPr>
            </a:p>
          </p:txBody>
        </p:sp>
        <p:sp>
          <p:nvSpPr>
            <p:cNvPr id="2076" name="Oval 28"/>
            <p:cNvSpPr>
              <a:spLocks noChangeArrowheads="1"/>
            </p:cNvSpPr>
            <p:nvPr/>
          </p:nvSpPr>
          <p:spPr bwMode="auto">
            <a:xfrm>
              <a:off x="1770063" y="1889125"/>
              <a:ext cx="760413" cy="201613"/>
            </a:xfrm>
            <a:prstGeom prst="ellipse">
              <a:avLst/>
            </a:prstGeom>
            <a:solidFill>
              <a:srgbClr val="6579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8397B1"/>
                </a:solidFill>
              </a:endParaRPr>
            </a:p>
          </p:txBody>
        </p:sp>
      </p:grpSp>
      <p:sp>
        <p:nvSpPr>
          <p:cNvPr id="2077" name="Freeform 29"/>
          <p:cNvSpPr>
            <a:spLocks/>
          </p:cNvSpPr>
          <p:nvPr/>
        </p:nvSpPr>
        <p:spPr bwMode="auto">
          <a:xfrm>
            <a:off x="2675467" y="1714500"/>
            <a:ext cx="838200" cy="950384"/>
          </a:xfrm>
          <a:custGeom>
            <a:avLst/>
            <a:gdLst/>
            <a:ahLst/>
            <a:cxnLst>
              <a:cxn ang="0">
                <a:pos x="139" y="315"/>
              </a:cxn>
              <a:cxn ang="0">
                <a:pos x="278" y="286"/>
              </a:cxn>
              <a:cxn ang="0">
                <a:pos x="139" y="0"/>
              </a:cxn>
              <a:cxn ang="0">
                <a:pos x="0" y="286"/>
              </a:cxn>
              <a:cxn ang="0">
                <a:pos x="139" y="315"/>
              </a:cxn>
            </a:cxnLst>
            <a:rect l="0" t="0" r="r" b="b"/>
            <a:pathLst>
              <a:path w="278" h="315">
                <a:moveTo>
                  <a:pt x="139" y="315"/>
                </a:moveTo>
                <a:cubicBezTo>
                  <a:pt x="207" y="315"/>
                  <a:pt x="274" y="301"/>
                  <a:pt x="278" y="286"/>
                </a:cubicBezTo>
                <a:cubicBezTo>
                  <a:pt x="139" y="0"/>
                  <a:pt x="139" y="0"/>
                  <a:pt x="139" y="0"/>
                </a:cubicBezTo>
                <a:cubicBezTo>
                  <a:pt x="0" y="286"/>
                  <a:pt x="0" y="286"/>
                  <a:pt x="0" y="286"/>
                </a:cubicBezTo>
                <a:cubicBezTo>
                  <a:pt x="2" y="300"/>
                  <a:pt x="71" y="315"/>
                  <a:pt x="139" y="315"/>
                </a:cubicBezTo>
                <a:close/>
              </a:path>
            </a:pathLst>
          </a:custGeom>
          <a:solidFill>
            <a:srgbClr val="EF342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9" name="Group 68"/>
          <p:cNvGrpSpPr/>
          <p:nvPr/>
        </p:nvGrpSpPr>
        <p:grpSpPr>
          <a:xfrm>
            <a:off x="370046" y="304456"/>
            <a:ext cx="5845156" cy="1077095"/>
            <a:chOff x="587022" y="976809"/>
            <a:chExt cx="5845156" cy="1077095"/>
          </a:xfrm>
        </p:grpSpPr>
        <p:sp>
          <p:nvSpPr>
            <p:cNvPr id="70" name="TextBox 6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grpSp>
        <p:nvGrpSpPr>
          <p:cNvPr id="6" name="Group 5"/>
          <p:cNvGrpSpPr/>
          <p:nvPr/>
        </p:nvGrpSpPr>
        <p:grpSpPr>
          <a:xfrm>
            <a:off x="3787628" y="1892872"/>
            <a:ext cx="2427574" cy="482031"/>
            <a:chOff x="3787628" y="1892872"/>
            <a:chExt cx="2427574" cy="482031"/>
          </a:xfrm>
        </p:grpSpPr>
        <p:sp>
          <p:nvSpPr>
            <p:cNvPr id="72" name="Text Box 10"/>
            <p:cNvSpPr txBox="1">
              <a:spLocks noChangeArrowheads="1"/>
            </p:cNvSpPr>
            <p:nvPr/>
          </p:nvSpPr>
          <p:spPr bwMode="auto">
            <a:xfrm>
              <a:off x="4386402" y="1974891"/>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sp>
          <p:nvSpPr>
            <p:cNvPr id="76" name="Freeform 37"/>
            <p:cNvSpPr>
              <a:spLocks noChangeAspect="1" noEditPoints="1"/>
            </p:cNvSpPr>
            <p:nvPr/>
          </p:nvSpPr>
          <p:spPr bwMode="auto">
            <a:xfrm>
              <a:off x="3787628" y="1892872"/>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7" name="Group 6"/>
          <p:cNvGrpSpPr/>
          <p:nvPr/>
        </p:nvGrpSpPr>
        <p:grpSpPr>
          <a:xfrm>
            <a:off x="4225838" y="2937935"/>
            <a:ext cx="2429513" cy="457200"/>
            <a:chOff x="4225838" y="2937935"/>
            <a:chExt cx="2429513" cy="457200"/>
          </a:xfrm>
        </p:grpSpPr>
        <p:sp>
          <p:nvSpPr>
            <p:cNvPr id="74" name="Freeform 211"/>
            <p:cNvSpPr>
              <a:spLocks noChangeAspect="1" noEditPoints="1"/>
            </p:cNvSpPr>
            <p:nvPr/>
          </p:nvSpPr>
          <p:spPr bwMode="auto">
            <a:xfrm>
              <a:off x="4225838" y="2937935"/>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Text Box 10"/>
            <p:cNvSpPr txBox="1">
              <a:spLocks noChangeArrowheads="1"/>
            </p:cNvSpPr>
            <p:nvPr/>
          </p:nvSpPr>
          <p:spPr bwMode="auto">
            <a:xfrm>
              <a:off x="4826551" y="2983655"/>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grpSp>
      <p:grpSp>
        <p:nvGrpSpPr>
          <p:cNvPr id="8" name="Group 7"/>
          <p:cNvGrpSpPr/>
          <p:nvPr/>
        </p:nvGrpSpPr>
        <p:grpSpPr>
          <a:xfrm>
            <a:off x="4752127" y="3932412"/>
            <a:ext cx="2391624" cy="466380"/>
            <a:chOff x="4752127" y="3932412"/>
            <a:chExt cx="2391624" cy="466380"/>
          </a:xfrm>
        </p:grpSpPr>
        <p:sp>
          <p:nvSpPr>
            <p:cNvPr id="75" name="Freeform 202"/>
            <p:cNvSpPr>
              <a:spLocks noChangeAspect="1" noEditPoints="1"/>
            </p:cNvSpPr>
            <p:nvPr/>
          </p:nvSpPr>
          <p:spPr bwMode="auto">
            <a:xfrm>
              <a:off x="4752127" y="393241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8" name="Text Box 10"/>
            <p:cNvSpPr txBox="1">
              <a:spLocks noChangeArrowheads="1"/>
            </p:cNvSpPr>
            <p:nvPr/>
          </p:nvSpPr>
          <p:spPr bwMode="auto">
            <a:xfrm>
              <a:off x="5314951" y="3982722"/>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grpSp>
      <p:grpSp>
        <p:nvGrpSpPr>
          <p:cNvPr id="9" name="Group 8"/>
          <p:cNvGrpSpPr/>
          <p:nvPr/>
        </p:nvGrpSpPr>
        <p:grpSpPr>
          <a:xfrm>
            <a:off x="5246961" y="4997028"/>
            <a:ext cx="2521239" cy="558165"/>
            <a:chOff x="5246961" y="4997028"/>
            <a:chExt cx="2521239" cy="558165"/>
          </a:xfrm>
        </p:grpSpPr>
        <p:sp>
          <p:nvSpPr>
            <p:cNvPr id="73" name="Freeform 182"/>
            <p:cNvSpPr>
              <a:spLocks noChangeAspect="1" noEditPoints="1"/>
            </p:cNvSpPr>
            <p:nvPr/>
          </p:nvSpPr>
          <p:spPr bwMode="auto">
            <a:xfrm>
              <a:off x="5246961" y="4997028"/>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Text Box 10"/>
            <p:cNvSpPr txBox="1">
              <a:spLocks noChangeArrowheads="1"/>
            </p:cNvSpPr>
            <p:nvPr/>
          </p:nvSpPr>
          <p:spPr bwMode="auto">
            <a:xfrm>
              <a:off x="5939400" y="5093230"/>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grpSp>
      <p:grpSp>
        <p:nvGrpSpPr>
          <p:cNvPr id="94" name="Group 32"/>
          <p:cNvGrpSpPr/>
          <p:nvPr/>
        </p:nvGrpSpPr>
        <p:grpSpPr>
          <a:xfrm>
            <a:off x="8099638" y="4771757"/>
            <a:ext cx="3840479" cy="914543"/>
            <a:chOff x="741360" y="1296477"/>
            <a:chExt cx="2348012" cy="865211"/>
          </a:xfrm>
        </p:grpSpPr>
        <p:sp>
          <p:nvSpPr>
            <p:cNvPr id="95" name="Text Placeholder 3"/>
            <p:cNvSpPr txBox="1">
              <a:spLocks/>
            </p:cNvSpPr>
            <p:nvPr/>
          </p:nvSpPr>
          <p:spPr>
            <a:xfrm>
              <a:off x="741363" y="1296477"/>
              <a:ext cx="700738"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2C3749"/>
                  </a:solidFill>
                  <a:latin typeface="Bernard MT Condensed" panose="02050806060905020404" pitchFamily="18" charset="0"/>
                </a:rPr>
                <a:t>LOREM IPSUM</a:t>
              </a:r>
            </a:p>
          </p:txBody>
        </p:sp>
        <p:sp>
          <p:nvSpPr>
            <p:cNvPr id="96"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32"/>
          <p:cNvGrpSpPr/>
          <p:nvPr/>
        </p:nvGrpSpPr>
        <p:grpSpPr>
          <a:xfrm>
            <a:off x="8099638" y="3650282"/>
            <a:ext cx="3840479" cy="914543"/>
            <a:chOff x="741360" y="1296477"/>
            <a:chExt cx="2348012" cy="865211"/>
          </a:xfrm>
        </p:grpSpPr>
        <p:sp>
          <p:nvSpPr>
            <p:cNvPr id="104" name="Text Placeholder 3"/>
            <p:cNvSpPr txBox="1">
              <a:spLocks/>
            </p:cNvSpPr>
            <p:nvPr/>
          </p:nvSpPr>
          <p:spPr>
            <a:xfrm>
              <a:off x="741363" y="1296477"/>
              <a:ext cx="700738"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44546B"/>
                  </a:solidFill>
                  <a:latin typeface="Bernard MT Condensed" panose="02050806060905020404" pitchFamily="18" charset="0"/>
                </a:rPr>
                <a:t>LOREM IPSUM</a:t>
              </a:r>
            </a:p>
          </p:txBody>
        </p:sp>
        <p:sp>
          <p:nvSpPr>
            <p:cNvPr id="105"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6" name="Group 32"/>
          <p:cNvGrpSpPr/>
          <p:nvPr/>
        </p:nvGrpSpPr>
        <p:grpSpPr>
          <a:xfrm>
            <a:off x="8099638" y="2522779"/>
            <a:ext cx="3840479" cy="914543"/>
            <a:chOff x="741360" y="1296477"/>
            <a:chExt cx="2348012" cy="865211"/>
          </a:xfrm>
        </p:grpSpPr>
        <p:sp>
          <p:nvSpPr>
            <p:cNvPr id="107" name="Text Placeholder 3"/>
            <p:cNvSpPr txBox="1">
              <a:spLocks/>
            </p:cNvSpPr>
            <p:nvPr/>
          </p:nvSpPr>
          <p:spPr>
            <a:xfrm>
              <a:off x="741363" y="1296477"/>
              <a:ext cx="700738"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8397B1"/>
                  </a:solidFill>
                  <a:latin typeface="Bernard MT Condensed" panose="02050806060905020404" pitchFamily="18" charset="0"/>
                </a:rPr>
                <a:t>LOREM IPSUM</a:t>
              </a:r>
            </a:p>
          </p:txBody>
        </p:sp>
        <p:sp>
          <p:nvSpPr>
            <p:cNvPr id="108"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9" name="Group 32"/>
          <p:cNvGrpSpPr/>
          <p:nvPr/>
        </p:nvGrpSpPr>
        <p:grpSpPr>
          <a:xfrm>
            <a:off x="8099638" y="1399278"/>
            <a:ext cx="3840479" cy="914543"/>
            <a:chOff x="741360" y="1296477"/>
            <a:chExt cx="2348012" cy="865211"/>
          </a:xfrm>
        </p:grpSpPr>
        <p:sp>
          <p:nvSpPr>
            <p:cNvPr id="110" name="Text Placeholder 3"/>
            <p:cNvSpPr txBox="1">
              <a:spLocks/>
            </p:cNvSpPr>
            <p:nvPr/>
          </p:nvSpPr>
          <p:spPr>
            <a:xfrm>
              <a:off x="741363" y="1296477"/>
              <a:ext cx="700738"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EF3425"/>
                  </a:solidFill>
                  <a:latin typeface="Bernard MT Condensed" panose="02050806060905020404" pitchFamily="18" charset="0"/>
                </a:rPr>
                <a:t>LOREM IPSUM</a:t>
              </a:r>
            </a:p>
          </p:txBody>
        </p:sp>
        <p:sp>
          <p:nvSpPr>
            <p:cNvPr id="111"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pic>
        <p:nvPicPr>
          <p:cNvPr id="43" name="Picture 42">
            <a:hlinkClick r:id="rId2"/>
            <a:extLst>
              <a:ext uri="{FF2B5EF4-FFF2-40B4-BE49-F238E27FC236}">
                <a16:creationId xmlns:a16="http://schemas.microsoft.com/office/drawing/2014/main" id="{12A0BB0E-D30B-421C-9277-A6F4AB2236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5321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2" presetClass="entr" presetSubtype="8" fill="hold" grpId="0" nodeType="afterEffect">
                                  <p:stCondLst>
                                    <p:cond delay="0"/>
                                  </p:stCondLst>
                                  <p:childTnLst>
                                    <p:set>
                                      <p:cBhvr>
                                        <p:cTn id="15" dur="1" fill="hold">
                                          <p:stCondLst>
                                            <p:cond delay="0"/>
                                          </p:stCondLst>
                                        </p:cTn>
                                        <p:tgtEl>
                                          <p:spTgt spid="2067"/>
                                        </p:tgtEl>
                                        <p:attrNameLst>
                                          <p:attrName>style.visibility</p:attrName>
                                        </p:attrNameLst>
                                      </p:cBhvr>
                                      <p:to>
                                        <p:strVal val="visible"/>
                                      </p:to>
                                    </p:set>
                                    <p:animEffect transition="in" filter="wipe(left)">
                                      <p:cBhvr>
                                        <p:cTn id="16" dur="500"/>
                                        <p:tgtEl>
                                          <p:spTgt spid="2067"/>
                                        </p:tgtEl>
                                      </p:cBhvr>
                                    </p:animEffect>
                                  </p:childTnLst>
                                </p:cTn>
                              </p:par>
                            </p:childTnLst>
                          </p:cTn>
                        </p:par>
                        <p:par>
                          <p:cTn id="17" fill="hold">
                            <p:stCondLst>
                              <p:cond delay="1750"/>
                            </p:stCondLst>
                            <p:childTnLst>
                              <p:par>
                                <p:cTn id="18" presetID="1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p:tgtEl>
                                          <p:spTgt spid="9"/>
                                        </p:tgtEl>
                                        <p:attrNameLst>
                                          <p:attrName>ppt_y</p:attrName>
                                        </p:attrNameLst>
                                      </p:cBhvr>
                                      <p:tavLst>
                                        <p:tav tm="0">
                                          <p:val>
                                            <p:strVal val="#ppt_y+#ppt_h*1.125000"/>
                                          </p:val>
                                        </p:tav>
                                        <p:tav tm="100000">
                                          <p:val>
                                            <p:strVal val="#ppt_y"/>
                                          </p:val>
                                        </p:tav>
                                      </p:tavLst>
                                    </p:anim>
                                    <p:animEffect transition="in" filter="wipe(up)">
                                      <p:cBhvr>
                                        <p:cTn id="21" dur="500"/>
                                        <p:tgtEl>
                                          <p:spTgt spid="9"/>
                                        </p:tgtEl>
                                      </p:cBhvr>
                                    </p:animEffect>
                                  </p:childTnLst>
                                </p:cTn>
                              </p:par>
                            </p:childTnLst>
                          </p:cTn>
                        </p:par>
                        <p:par>
                          <p:cTn id="22" fill="hold">
                            <p:stCondLst>
                              <p:cond delay="2250"/>
                            </p:stCondLst>
                            <p:childTnLst>
                              <p:par>
                                <p:cTn id="23" presetID="12" presetClass="entr" presetSubtype="4" fill="hold" nodeType="afterEffect">
                                  <p:stCondLst>
                                    <p:cond delay="0"/>
                                  </p:stCondLst>
                                  <p:childTnLst>
                                    <p:set>
                                      <p:cBhvr>
                                        <p:cTn id="24" dur="1" fill="hold">
                                          <p:stCondLst>
                                            <p:cond delay="0"/>
                                          </p:stCondLst>
                                        </p:cTn>
                                        <p:tgtEl>
                                          <p:spTgt spid="94"/>
                                        </p:tgtEl>
                                        <p:attrNameLst>
                                          <p:attrName>style.visibility</p:attrName>
                                        </p:attrNameLst>
                                      </p:cBhvr>
                                      <p:to>
                                        <p:strVal val="visible"/>
                                      </p:to>
                                    </p:set>
                                    <p:anim calcmode="lin" valueType="num">
                                      <p:cBhvr additive="base">
                                        <p:cTn id="25" dur="500"/>
                                        <p:tgtEl>
                                          <p:spTgt spid="94"/>
                                        </p:tgtEl>
                                        <p:attrNameLst>
                                          <p:attrName>ppt_y</p:attrName>
                                        </p:attrNameLst>
                                      </p:cBhvr>
                                      <p:tavLst>
                                        <p:tav tm="0">
                                          <p:val>
                                            <p:strVal val="#ppt_y+#ppt_h*1.125000"/>
                                          </p:val>
                                        </p:tav>
                                        <p:tav tm="100000">
                                          <p:val>
                                            <p:strVal val="#ppt_y"/>
                                          </p:val>
                                        </p:tav>
                                      </p:tavLst>
                                    </p:anim>
                                    <p:animEffect transition="in" filter="wipe(up)">
                                      <p:cBhvr>
                                        <p:cTn id="26" dur="500"/>
                                        <p:tgtEl>
                                          <p:spTgt spid="94"/>
                                        </p:tgtEl>
                                      </p:cBhvr>
                                    </p:animEffect>
                                  </p:childTnLst>
                                </p:cTn>
                              </p:par>
                            </p:childTnLst>
                          </p:cTn>
                        </p:par>
                        <p:par>
                          <p:cTn id="27" fill="hold">
                            <p:stCondLst>
                              <p:cond delay="2750"/>
                            </p:stCondLst>
                            <p:childTnLst>
                              <p:par>
                                <p:cTn id="28" presetID="2" presetClass="entr" presetSubtype="1"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additive="base">
                                        <p:cTn id="30" dur="500" fill="hold"/>
                                        <p:tgtEl>
                                          <p:spTgt spid="33"/>
                                        </p:tgtEl>
                                        <p:attrNameLst>
                                          <p:attrName>ppt_x</p:attrName>
                                        </p:attrNameLst>
                                      </p:cBhvr>
                                      <p:tavLst>
                                        <p:tav tm="0">
                                          <p:val>
                                            <p:strVal val="#ppt_x"/>
                                          </p:val>
                                        </p:tav>
                                        <p:tav tm="100000">
                                          <p:val>
                                            <p:strVal val="#ppt_x"/>
                                          </p:val>
                                        </p:tav>
                                      </p:tavLst>
                                    </p:anim>
                                    <p:anim calcmode="lin" valueType="num">
                                      <p:cBhvr additive="base">
                                        <p:cTn id="31" dur="500" fill="hold"/>
                                        <p:tgtEl>
                                          <p:spTgt spid="33"/>
                                        </p:tgtEl>
                                        <p:attrNameLst>
                                          <p:attrName>ppt_y</p:attrName>
                                        </p:attrNameLst>
                                      </p:cBhvr>
                                      <p:tavLst>
                                        <p:tav tm="0">
                                          <p:val>
                                            <p:strVal val="0-#ppt_h/2"/>
                                          </p:val>
                                        </p:tav>
                                        <p:tav tm="100000">
                                          <p:val>
                                            <p:strVal val="#ppt_y"/>
                                          </p:val>
                                        </p:tav>
                                      </p:tavLst>
                                    </p:anim>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2068"/>
                                        </p:tgtEl>
                                        <p:attrNameLst>
                                          <p:attrName>style.visibility</p:attrName>
                                        </p:attrNameLst>
                                      </p:cBhvr>
                                      <p:to>
                                        <p:strVal val="visible"/>
                                      </p:to>
                                    </p:set>
                                    <p:animEffect transition="in" filter="wipe(left)">
                                      <p:cBhvr>
                                        <p:cTn id="35" dur="500"/>
                                        <p:tgtEl>
                                          <p:spTgt spid="2068"/>
                                        </p:tgtEl>
                                      </p:cBhvr>
                                    </p:animEffect>
                                  </p:childTnLst>
                                </p:cTn>
                              </p:par>
                            </p:childTnLst>
                          </p:cTn>
                        </p:par>
                        <p:par>
                          <p:cTn id="36" fill="hold">
                            <p:stCondLst>
                              <p:cond delay="3750"/>
                            </p:stCondLst>
                            <p:childTnLst>
                              <p:par>
                                <p:cTn id="37" presetID="12" presetClass="entr" presetSubtype="4"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p:tgtEl>
                                          <p:spTgt spid="8"/>
                                        </p:tgtEl>
                                        <p:attrNameLst>
                                          <p:attrName>ppt_y</p:attrName>
                                        </p:attrNameLst>
                                      </p:cBhvr>
                                      <p:tavLst>
                                        <p:tav tm="0">
                                          <p:val>
                                            <p:strVal val="#ppt_y+#ppt_h*1.125000"/>
                                          </p:val>
                                        </p:tav>
                                        <p:tav tm="100000">
                                          <p:val>
                                            <p:strVal val="#ppt_y"/>
                                          </p:val>
                                        </p:tav>
                                      </p:tavLst>
                                    </p:anim>
                                    <p:animEffect transition="in" filter="wipe(up)">
                                      <p:cBhvr>
                                        <p:cTn id="40" dur="500"/>
                                        <p:tgtEl>
                                          <p:spTgt spid="8"/>
                                        </p:tgtEl>
                                      </p:cBhvr>
                                    </p:animEffect>
                                  </p:childTnLst>
                                </p:cTn>
                              </p:par>
                            </p:childTnLst>
                          </p:cTn>
                        </p:par>
                        <p:par>
                          <p:cTn id="41" fill="hold">
                            <p:stCondLst>
                              <p:cond delay="4250"/>
                            </p:stCondLst>
                            <p:childTnLst>
                              <p:par>
                                <p:cTn id="42" presetID="12" presetClass="entr" presetSubtype="4" fill="hold" nodeType="afterEffect">
                                  <p:stCondLst>
                                    <p:cond delay="0"/>
                                  </p:stCondLst>
                                  <p:childTnLst>
                                    <p:set>
                                      <p:cBhvr>
                                        <p:cTn id="43" dur="1" fill="hold">
                                          <p:stCondLst>
                                            <p:cond delay="0"/>
                                          </p:stCondLst>
                                        </p:cTn>
                                        <p:tgtEl>
                                          <p:spTgt spid="103"/>
                                        </p:tgtEl>
                                        <p:attrNameLst>
                                          <p:attrName>style.visibility</p:attrName>
                                        </p:attrNameLst>
                                      </p:cBhvr>
                                      <p:to>
                                        <p:strVal val="visible"/>
                                      </p:to>
                                    </p:set>
                                    <p:anim calcmode="lin" valueType="num">
                                      <p:cBhvr additive="base">
                                        <p:cTn id="44" dur="500"/>
                                        <p:tgtEl>
                                          <p:spTgt spid="103"/>
                                        </p:tgtEl>
                                        <p:attrNameLst>
                                          <p:attrName>ppt_y</p:attrName>
                                        </p:attrNameLst>
                                      </p:cBhvr>
                                      <p:tavLst>
                                        <p:tav tm="0">
                                          <p:val>
                                            <p:strVal val="#ppt_y+#ppt_h*1.125000"/>
                                          </p:val>
                                        </p:tav>
                                        <p:tav tm="100000">
                                          <p:val>
                                            <p:strVal val="#ppt_y"/>
                                          </p:val>
                                        </p:tav>
                                      </p:tavLst>
                                    </p:anim>
                                    <p:animEffect transition="in" filter="wipe(up)">
                                      <p:cBhvr>
                                        <p:cTn id="45" dur="500"/>
                                        <p:tgtEl>
                                          <p:spTgt spid="103"/>
                                        </p:tgtEl>
                                      </p:cBhvr>
                                    </p:animEffect>
                                  </p:childTnLst>
                                </p:cTn>
                              </p:par>
                            </p:childTnLst>
                          </p:cTn>
                        </p:par>
                        <p:par>
                          <p:cTn id="46" fill="hold">
                            <p:stCondLst>
                              <p:cond delay="4750"/>
                            </p:stCondLst>
                            <p:childTnLst>
                              <p:par>
                                <p:cTn id="47" presetID="2" presetClass="entr" presetSubtype="1" fill="hold" nodeType="afterEffect">
                                  <p:stCondLst>
                                    <p:cond delay="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500" fill="hold"/>
                                        <p:tgtEl>
                                          <p:spTgt spid="34"/>
                                        </p:tgtEl>
                                        <p:attrNameLst>
                                          <p:attrName>ppt_x</p:attrName>
                                        </p:attrNameLst>
                                      </p:cBhvr>
                                      <p:tavLst>
                                        <p:tav tm="0">
                                          <p:val>
                                            <p:strVal val="#ppt_x"/>
                                          </p:val>
                                        </p:tav>
                                        <p:tav tm="100000">
                                          <p:val>
                                            <p:strVal val="#ppt_x"/>
                                          </p:val>
                                        </p:tav>
                                      </p:tavLst>
                                    </p:anim>
                                    <p:anim calcmode="lin" valueType="num">
                                      <p:cBhvr additive="base">
                                        <p:cTn id="50" dur="500" fill="hold"/>
                                        <p:tgtEl>
                                          <p:spTgt spid="34"/>
                                        </p:tgtEl>
                                        <p:attrNameLst>
                                          <p:attrName>ppt_y</p:attrName>
                                        </p:attrNameLst>
                                      </p:cBhvr>
                                      <p:tavLst>
                                        <p:tav tm="0">
                                          <p:val>
                                            <p:strVal val="0-#ppt_h/2"/>
                                          </p:val>
                                        </p:tav>
                                        <p:tav tm="100000">
                                          <p:val>
                                            <p:strVal val="#ppt_y"/>
                                          </p:val>
                                        </p:tav>
                                      </p:tavLst>
                                    </p:anim>
                                  </p:childTnLst>
                                </p:cTn>
                              </p:par>
                            </p:childTnLst>
                          </p:cTn>
                        </p:par>
                        <p:par>
                          <p:cTn id="51" fill="hold">
                            <p:stCondLst>
                              <p:cond delay="5250"/>
                            </p:stCondLst>
                            <p:childTnLst>
                              <p:par>
                                <p:cTn id="52" presetID="22" presetClass="entr" presetSubtype="8" fill="hold" grpId="0" nodeType="afterEffect">
                                  <p:stCondLst>
                                    <p:cond delay="0"/>
                                  </p:stCondLst>
                                  <p:childTnLst>
                                    <p:set>
                                      <p:cBhvr>
                                        <p:cTn id="53" dur="1" fill="hold">
                                          <p:stCondLst>
                                            <p:cond delay="0"/>
                                          </p:stCondLst>
                                        </p:cTn>
                                        <p:tgtEl>
                                          <p:spTgt spid="2069"/>
                                        </p:tgtEl>
                                        <p:attrNameLst>
                                          <p:attrName>style.visibility</p:attrName>
                                        </p:attrNameLst>
                                      </p:cBhvr>
                                      <p:to>
                                        <p:strVal val="visible"/>
                                      </p:to>
                                    </p:set>
                                    <p:animEffect transition="in" filter="wipe(left)">
                                      <p:cBhvr>
                                        <p:cTn id="54" dur="500"/>
                                        <p:tgtEl>
                                          <p:spTgt spid="2069"/>
                                        </p:tgtEl>
                                      </p:cBhvr>
                                    </p:animEffect>
                                  </p:childTnLst>
                                </p:cTn>
                              </p:par>
                            </p:childTnLst>
                          </p:cTn>
                        </p:par>
                        <p:par>
                          <p:cTn id="55" fill="hold">
                            <p:stCondLst>
                              <p:cond delay="5750"/>
                            </p:stCondLst>
                            <p:childTnLst>
                              <p:par>
                                <p:cTn id="56" presetID="12" presetClass="entr" presetSubtype="4" fill="hold" nodeType="after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p:tgtEl>
                                          <p:spTgt spid="7"/>
                                        </p:tgtEl>
                                        <p:attrNameLst>
                                          <p:attrName>ppt_y</p:attrName>
                                        </p:attrNameLst>
                                      </p:cBhvr>
                                      <p:tavLst>
                                        <p:tav tm="0">
                                          <p:val>
                                            <p:strVal val="#ppt_y+#ppt_h*1.125000"/>
                                          </p:val>
                                        </p:tav>
                                        <p:tav tm="100000">
                                          <p:val>
                                            <p:strVal val="#ppt_y"/>
                                          </p:val>
                                        </p:tav>
                                      </p:tavLst>
                                    </p:anim>
                                    <p:animEffect transition="in" filter="wipe(up)">
                                      <p:cBhvr>
                                        <p:cTn id="59" dur="500"/>
                                        <p:tgtEl>
                                          <p:spTgt spid="7"/>
                                        </p:tgtEl>
                                      </p:cBhvr>
                                    </p:animEffect>
                                  </p:childTnLst>
                                </p:cTn>
                              </p:par>
                            </p:childTnLst>
                          </p:cTn>
                        </p:par>
                        <p:par>
                          <p:cTn id="60" fill="hold">
                            <p:stCondLst>
                              <p:cond delay="6250"/>
                            </p:stCondLst>
                            <p:childTnLst>
                              <p:par>
                                <p:cTn id="61" presetID="12" presetClass="entr" presetSubtype="4" fill="hold" nodeType="afterEffect">
                                  <p:stCondLst>
                                    <p:cond delay="0"/>
                                  </p:stCondLst>
                                  <p:childTnLst>
                                    <p:set>
                                      <p:cBhvr>
                                        <p:cTn id="62" dur="1" fill="hold">
                                          <p:stCondLst>
                                            <p:cond delay="0"/>
                                          </p:stCondLst>
                                        </p:cTn>
                                        <p:tgtEl>
                                          <p:spTgt spid="106"/>
                                        </p:tgtEl>
                                        <p:attrNameLst>
                                          <p:attrName>style.visibility</p:attrName>
                                        </p:attrNameLst>
                                      </p:cBhvr>
                                      <p:to>
                                        <p:strVal val="visible"/>
                                      </p:to>
                                    </p:set>
                                    <p:anim calcmode="lin" valueType="num">
                                      <p:cBhvr additive="base">
                                        <p:cTn id="63" dur="500"/>
                                        <p:tgtEl>
                                          <p:spTgt spid="106"/>
                                        </p:tgtEl>
                                        <p:attrNameLst>
                                          <p:attrName>ppt_y</p:attrName>
                                        </p:attrNameLst>
                                      </p:cBhvr>
                                      <p:tavLst>
                                        <p:tav tm="0">
                                          <p:val>
                                            <p:strVal val="#ppt_y+#ppt_h*1.125000"/>
                                          </p:val>
                                        </p:tav>
                                        <p:tav tm="100000">
                                          <p:val>
                                            <p:strVal val="#ppt_y"/>
                                          </p:val>
                                        </p:tav>
                                      </p:tavLst>
                                    </p:anim>
                                    <p:animEffect transition="in" filter="wipe(up)">
                                      <p:cBhvr>
                                        <p:cTn id="64" dur="500"/>
                                        <p:tgtEl>
                                          <p:spTgt spid="106"/>
                                        </p:tgtEl>
                                      </p:cBhvr>
                                    </p:animEffect>
                                  </p:childTnLst>
                                </p:cTn>
                              </p:par>
                            </p:childTnLst>
                          </p:cTn>
                        </p:par>
                        <p:par>
                          <p:cTn id="65" fill="hold">
                            <p:stCondLst>
                              <p:cond delay="6750"/>
                            </p:stCondLst>
                            <p:childTnLst>
                              <p:par>
                                <p:cTn id="66" presetID="2" presetClass="entr" presetSubtype="1" fill="hold" grpId="0" nodeType="afterEffect">
                                  <p:stCondLst>
                                    <p:cond delay="0"/>
                                  </p:stCondLst>
                                  <p:childTnLst>
                                    <p:set>
                                      <p:cBhvr>
                                        <p:cTn id="67" dur="1" fill="hold">
                                          <p:stCondLst>
                                            <p:cond delay="0"/>
                                          </p:stCondLst>
                                        </p:cTn>
                                        <p:tgtEl>
                                          <p:spTgt spid="2077"/>
                                        </p:tgtEl>
                                        <p:attrNameLst>
                                          <p:attrName>style.visibility</p:attrName>
                                        </p:attrNameLst>
                                      </p:cBhvr>
                                      <p:to>
                                        <p:strVal val="visible"/>
                                      </p:to>
                                    </p:set>
                                    <p:anim calcmode="lin" valueType="num">
                                      <p:cBhvr additive="base">
                                        <p:cTn id="68" dur="500" fill="hold"/>
                                        <p:tgtEl>
                                          <p:spTgt spid="2077"/>
                                        </p:tgtEl>
                                        <p:attrNameLst>
                                          <p:attrName>ppt_x</p:attrName>
                                        </p:attrNameLst>
                                      </p:cBhvr>
                                      <p:tavLst>
                                        <p:tav tm="0">
                                          <p:val>
                                            <p:strVal val="#ppt_x"/>
                                          </p:val>
                                        </p:tav>
                                        <p:tav tm="100000">
                                          <p:val>
                                            <p:strVal val="#ppt_x"/>
                                          </p:val>
                                        </p:tav>
                                      </p:tavLst>
                                    </p:anim>
                                    <p:anim calcmode="lin" valueType="num">
                                      <p:cBhvr additive="base">
                                        <p:cTn id="69" dur="500" fill="hold"/>
                                        <p:tgtEl>
                                          <p:spTgt spid="2077"/>
                                        </p:tgtEl>
                                        <p:attrNameLst>
                                          <p:attrName>ppt_y</p:attrName>
                                        </p:attrNameLst>
                                      </p:cBhvr>
                                      <p:tavLst>
                                        <p:tav tm="0">
                                          <p:val>
                                            <p:strVal val="0-#ppt_h/2"/>
                                          </p:val>
                                        </p:tav>
                                        <p:tav tm="100000">
                                          <p:val>
                                            <p:strVal val="#ppt_y"/>
                                          </p:val>
                                        </p:tav>
                                      </p:tavLst>
                                    </p:anim>
                                  </p:childTnLst>
                                </p:cTn>
                              </p:par>
                            </p:childTnLst>
                          </p:cTn>
                        </p:par>
                        <p:par>
                          <p:cTn id="70" fill="hold">
                            <p:stCondLst>
                              <p:cond delay="7250"/>
                            </p:stCondLst>
                            <p:childTnLst>
                              <p:par>
                                <p:cTn id="71" presetID="22" presetClass="entr" presetSubtype="8" fill="hold" grpId="0" nodeType="afterEffect">
                                  <p:stCondLst>
                                    <p:cond delay="0"/>
                                  </p:stCondLst>
                                  <p:childTnLst>
                                    <p:set>
                                      <p:cBhvr>
                                        <p:cTn id="72" dur="1" fill="hold">
                                          <p:stCondLst>
                                            <p:cond delay="0"/>
                                          </p:stCondLst>
                                        </p:cTn>
                                        <p:tgtEl>
                                          <p:spTgt spid="2070"/>
                                        </p:tgtEl>
                                        <p:attrNameLst>
                                          <p:attrName>style.visibility</p:attrName>
                                        </p:attrNameLst>
                                      </p:cBhvr>
                                      <p:to>
                                        <p:strVal val="visible"/>
                                      </p:to>
                                    </p:set>
                                    <p:animEffect transition="in" filter="wipe(left)">
                                      <p:cBhvr>
                                        <p:cTn id="73" dur="500"/>
                                        <p:tgtEl>
                                          <p:spTgt spid="2070"/>
                                        </p:tgtEl>
                                      </p:cBhvr>
                                    </p:animEffect>
                                  </p:childTnLst>
                                </p:cTn>
                              </p:par>
                            </p:childTnLst>
                          </p:cTn>
                        </p:par>
                        <p:par>
                          <p:cTn id="74" fill="hold">
                            <p:stCondLst>
                              <p:cond delay="7750"/>
                            </p:stCondLst>
                            <p:childTnLst>
                              <p:par>
                                <p:cTn id="75" presetID="12" presetClass="entr" presetSubtype="4" fill="hold" nodeType="afterEffect">
                                  <p:stCondLst>
                                    <p:cond delay="0"/>
                                  </p:stCondLst>
                                  <p:childTnLst>
                                    <p:set>
                                      <p:cBhvr>
                                        <p:cTn id="76" dur="1" fill="hold">
                                          <p:stCondLst>
                                            <p:cond delay="0"/>
                                          </p:stCondLst>
                                        </p:cTn>
                                        <p:tgtEl>
                                          <p:spTgt spid="6"/>
                                        </p:tgtEl>
                                        <p:attrNameLst>
                                          <p:attrName>style.visibility</p:attrName>
                                        </p:attrNameLst>
                                      </p:cBhvr>
                                      <p:to>
                                        <p:strVal val="visible"/>
                                      </p:to>
                                    </p:set>
                                    <p:anim calcmode="lin" valueType="num">
                                      <p:cBhvr additive="base">
                                        <p:cTn id="77" dur="500"/>
                                        <p:tgtEl>
                                          <p:spTgt spid="6"/>
                                        </p:tgtEl>
                                        <p:attrNameLst>
                                          <p:attrName>ppt_y</p:attrName>
                                        </p:attrNameLst>
                                      </p:cBhvr>
                                      <p:tavLst>
                                        <p:tav tm="0">
                                          <p:val>
                                            <p:strVal val="#ppt_y+#ppt_h*1.125000"/>
                                          </p:val>
                                        </p:tav>
                                        <p:tav tm="100000">
                                          <p:val>
                                            <p:strVal val="#ppt_y"/>
                                          </p:val>
                                        </p:tav>
                                      </p:tavLst>
                                    </p:anim>
                                    <p:animEffect transition="in" filter="wipe(up)">
                                      <p:cBhvr>
                                        <p:cTn id="78" dur="500"/>
                                        <p:tgtEl>
                                          <p:spTgt spid="6"/>
                                        </p:tgtEl>
                                      </p:cBhvr>
                                    </p:animEffect>
                                  </p:childTnLst>
                                </p:cTn>
                              </p:par>
                            </p:childTnLst>
                          </p:cTn>
                        </p:par>
                        <p:par>
                          <p:cTn id="79" fill="hold">
                            <p:stCondLst>
                              <p:cond delay="8250"/>
                            </p:stCondLst>
                            <p:childTnLst>
                              <p:par>
                                <p:cTn id="80" presetID="12" presetClass="entr" presetSubtype="4" fill="hold" nodeType="afterEffect">
                                  <p:stCondLst>
                                    <p:cond delay="0"/>
                                  </p:stCondLst>
                                  <p:childTnLst>
                                    <p:set>
                                      <p:cBhvr>
                                        <p:cTn id="81" dur="1" fill="hold">
                                          <p:stCondLst>
                                            <p:cond delay="0"/>
                                          </p:stCondLst>
                                        </p:cTn>
                                        <p:tgtEl>
                                          <p:spTgt spid="109"/>
                                        </p:tgtEl>
                                        <p:attrNameLst>
                                          <p:attrName>style.visibility</p:attrName>
                                        </p:attrNameLst>
                                      </p:cBhvr>
                                      <p:to>
                                        <p:strVal val="visible"/>
                                      </p:to>
                                    </p:set>
                                    <p:animEffect transition="in" filter="slide(fromBottom)">
                                      <p:cBhvr>
                                        <p:cTn id="82"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2068" grpId="0" animBg="1"/>
      <p:bldP spid="2069" grpId="0" animBg="1"/>
      <p:bldP spid="2070" grpId="0" animBg="1"/>
      <p:bldP spid="20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2019-03-29T15:04:35Z</dcterms:modified>
</cp:coreProperties>
</file>