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5768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E0C914AA-6786-4F0E-893E-3C326F2D08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236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1504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2019-03-29T15:03:44Z</dcterms:modified>
</cp:coreProperties>
</file>