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44639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BCD06D24-54E9-4A82-95FE-A81613E3A267}"/>
              </a:ext>
            </a:extLst>
          </p:cNvPr>
          <p:cNvGrpSpPr/>
          <p:nvPr/>
        </p:nvGrpSpPr>
        <p:grpSpPr>
          <a:xfrm>
            <a:off x="3200400" y="3339971"/>
            <a:ext cx="1097276" cy="1097280"/>
            <a:chOff x="3914358" y="2176272"/>
            <a:chExt cx="1097276" cy="1097280"/>
          </a:xfrm>
        </p:grpSpPr>
        <p:grpSp>
          <p:nvGrpSpPr>
            <p:cNvPr id="9" name="Group 8">
              <a:extLst>
                <a:ext uri="{FF2B5EF4-FFF2-40B4-BE49-F238E27FC236}">
                  <a16:creationId xmlns:a16="http://schemas.microsoft.com/office/drawing/2014/main" id="{F32292E0-AD33-4C55-8309-B915EB7F57A4}"/>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11" name="Oval 10">
                <a:extLst>
                  <a:ext uri="{FF2B5EF4-FFF2-40B4-BE49-F238E27FC236}">
                    <a16:creationId xmlns:a16="http://schemas.microsoft.com/office/drawing/2014/main" id="{46C58BDD-2587-4626-B752-920A60E80EB2}"/>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A43CF035-05F3-45F7-AF6F-21B431747279}"/>
                  </a:ext>
                </a:extLst>
              </p:cNvPr>
              <p:cNvSpPr>
                <a:spLocks noChangeAspect="1"/>
              </p:cNvSpPr>
              <p:nvPr/>
            </p:nvSpPr>
            <p:spPr>
              <a:xfrm>
                <a:off x="3627512" y="1489445"/>
                <a:ext cx="3856489" cy="3856488"/>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TextBox 9">
              <a:extLst>
                <a:ext uri="{FF2B5EF4-FFF2-40B4-BE49-F238E27FC236}">
                  <a16:creationId xmlns:a16="http://schemas.microsoft.com/office/drawing/2014/main" id="{23EE5CCA-5290-4248-8FB3-BBB7A7D85E8E}"/>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13" name="Group 12">
            <a:extLst>
              <a:ext uri="{FF2B5EF4-FFF2-40B4-BE49-F238E27FC236}">
                <a16:creationId xmlns:a16="http://schemas.microsoft.com/office/drawing/2014/main" id="{A86C97FB-41D6-40CF-9424-66BA72F1D7E8}"/>
              </a:ext>
            </a:extLst>
          </p:cNvPr>
          <p:cNvGrpSpPr/>
          <p:nvPr/>
        </p:nvGrpSpPr>
        <p:grpSpPr>
          <a:xfrm>
            <a:off x="5630796" y="3339971"/>
            <a:ext cx="1097276" cy="1097280"/>
            <a:chOff x="3914358" y="2176272"/>
            <a:chExt cx="1097276" cy="1097280"/>
          </a:xfrm>
        </p:grpSpPr>
        <p:grpSp>
          <p:nvGrpSpPr>
            <p:cNvPr id="14" name="Group 13">
              <a:extLst>
                <a:ext uri="{FF2B5EF4-FFF2-40B4-BE49-F238E27FC236}">
                  <a16:creationId xmlns:a16="http://schemas.microsoft.com/office/drawing/2014/main" id="{1649FFD9-F434-4CD6-9761-EC1171EB8617}"/>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16" name="Oval 15">
                <a:extLst>
                  <a:ext uri="{FF2B5EF4-FFF2-40B4-BE49-F238E27FC236}">
                    <a16:creationId xmlns:a16="http://schemas.microsoft.com/office/drawing/2014/main" id="{9F368086-D0A2-4767-A41E-FF4C93F549CE}"/>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935888F7-83A3-4FED-A00B-AC034B832D8E}"/>
                  </a:ext>
                </a:extLst>
              </p:cNvPr>
              <p:cNvSpPr>
                <a:spLocks noChangeAspect="1"/>
              </p:cNvSpPr>
              <p:nvPr/>
            </p:nvSpPr>
            <p:spPr>
              <a:xfrm>
                <a:off x="3627512" y="1489445"/>
                <a:ext cx="3856489" cy="3856488"/>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extBox 14">
              <a:extLst>
                <a:ext uri="{FF2B5EF4-FFF2-40B4-BE49-F238E27FC236}">
                  <a16:creationId xmlns:a16="http://schemas.microsoft.com/office/drawing/2014/main" id="{08333964-0834-457B-BA79-7C046FBFFB3C}"/>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18" name="Group 17">
            <a:extLst>
              <a:ext uri="{FF2B5EF4-FFF2-40B4-BE49-F238E27FC236}">
                <a16:creationId xmlns:a16="http://schemas.microsoft.com/office/drawing/2014/main" id="{D7ADCCCD-736D-4E05-B2B4-7BF7C35585DE}"/>
              </a:ext>
            </a:extLst>
          </p:cNvPr>
          <p:cNvGrpSpPr/>
          <p:nvPr/>
        </p:nvGrpSpPr>
        <p:grpSpPr>
          <a:xfrm>
            <a:off x="8080819" y="3339971"/>
            <a:ext cx="1097276" cy="1097280"/>
            <a:chOff x="3914358" y="2176272"/>
            <a:chExt cx="1097276" cy="1097280"/>
          </a:xfrm>
        </p:grpSpPr>
        <p:grpSp>
          <p:nvGrpSpPr>
            <p:cNvPr id="19" name="Group 18">
              <a:extLst>
                <a:ext uri="{FF2B5EF4-FFF2-40B4-BE49-F238E27FC236}">
                  <a16:creationId xmlns:a16="http://schemas.microsoft.com/office/drawing/2014/main" id="{D0BDBA43-32EC-4B4F-8CDA-1C749D35CC25}"/>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21" name="Oval 20">
                <a:extLst>
                  <a:ext uri="{FF2B5EF4-FFF2-40B4-BE49-F238E27FC236}">
                    <a16:creationId xmlns:a16="http://schemas.microsoft.com/office/drawing/2014/main" id="{3A51F4F3-48EC-45D8-AFA0-FD28C9DEB462}"/>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EDE72443-A9E5-4AF8-8AF6-BFE17E70B42C}"/>
                  </a:ext>
                </a:extLst>
              </p:cNvPr>
              <p:cNvSpPr>
                <a:spLocks noChangeAspect="1"/>
              </p:cNvSpPr>
              <p:nvPr/>
            </p:nvSpPr>
            <p:spPr>
              <a:xfrm>
                <a:off x="3627512" y="1489445"/>
                <a:ext cx="3856489" cy="3856488"/>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TextBox 19">
              <a:extLst>
                <a:ext uri="{FF2B5EF4-FFF2-40B4-BE49-F238E27FC236}">
                  <a16:creationId xmlns:a16="http://schemas.microsoft.com/office/drawing/2014/main" id="{215242AD-D699-426B-9088-D10BC2EFBACC}"/>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34" name="Freeform: Shape 33">
            <a:extLst>
              <a:ext uri="{FF2B5EF4-FFF2-40B4-BE49-F238E27FC236}">
                <a16:creationId xmlns:a16="http://schemas.microsoft.com/office/drawing/2014/main" id="{A49CC412-D4E2-45E3-B62C-707708E44C77}"/>
              </a:ext>
            </a:extLst>
          </p:cNvPr>
          <p:cNvSpPr/>
          <p:nvPr/>
        </p:nvSpPr>
        <p:spPr>
          <a:xfrm>
            <a:off x="1389888" y="1386840"/>
            <a:ext cx="2286000" cy="2438400"/>
          </a:xfrm>
          <a:custGeom>
            <a:avLst/>
            <a:gdLst>
              <a:gd name="connsiteX0" fmla="*/ 0 w 2286000"/>
              <a:gd name="connsiteY0" fmla="*/ 0 h 2438400"/>
              <a:gd name="connsiteX1" fmla="*/ 2286000 w 2286000"/>
              <a:gd name="connsiteY1" fmla="*/ 0 h 2438400"/>
              <a:gd name="connsiteX2" fmla="*/ 2286000 w 2286000"/>
              <a:gd name="connsiteY2" fmla="*/ 1869702 h 2438400"/>
              <a:gd name="connsiteX3" fmla="*/ 2230151 w 2286000"/>
              <a:gd name="connsiteY3" fmla="*/ 1875332 h 2438400"/>
              <a:gd name="connsiteX4" fmla="*/ 1732075 w 2286000"/>
              <a:gd name="connsiteY4" fmla="*/ 2373410 h 2438400"/>
              <a:gd name="connsiteX5" fmla="*/ 1725524 w 2286000"/>
              <a:gd name="connsiteY5" fmla="*/ 2438400 h 2438400"/>
              <a:gd name="connsiteX6" fmla="*/ 0 w 2286000"/>
              <a:gd name="connsiteY6" fmla="*/ 243840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2438400">
                <a:moveTo>
                  <a:pt x="0" y="0"/>
                </a:moveTo>
                <a:lnTo>
                  <a:pt x="2286000" y="0"/>
                </a:lnTo>
                <a:lnTo>
                  <a:pt x="2286000" y="1869702"/>
                </a:lnTo>
                <a:lnTo>
                  <a:pt x="2230151" y="1875332"/>
                </a:lnTo>
                <a:cubicBezTo>
                  <a:pt x="1980146" y="1926491"/>
                  <a:pt x="1783234" y="2123404"/>
                  <a:pt x="1732075" y="2373410"/>
                </a:cubicBezTo>
                <a:lnTo>
                  <a:pt x="1725524" y="2438400"/>
                </a:lnTo>
                <a:lnTo>
                  <a:pt x="0" y="2438400"/>
                </a:lnTo>
                <a:close/>
              </a:path>
            </a:pathLst>
          </a:custGeom>
          <a:solidFill>
            <a:srgbClr val="EF3425"/>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F741B662-C31C-427B-B5AC-76C4B36F8E9D}"/>
              </a:ext>
            </a:extLst>
          </p:cNvPr>
          <p:cNvSpPr/>
          <p:nvPr/>
        </p:nvSpPr>
        <p:spPr>
          <a:xfrm>
            <a:off x="3840480" y="1381631"/>
            <a:ext cx="2286000" cy="2438400"/>
          </a:xfrm>
          <a:custGeom>
            <a:avLst/>
            <a:gdLst>
              <a:gd name="connsiteX0" fmla="*/ 0 w 2286000"/>
              <a:gd name="connsiteY0" fmla="*/ 0 h 2438400"/>
              <a:gd name="connsiteX1" fmla="*/ 2286000 w 2286000"/>
              <a:gd name="connsiteY1" fmla="*/ 0 h 2438400"/>
              <a:gd name="connsiteX2" fmla="*/ 2286000 w 2286000"/>
              <a:gd name="connsiteY2" fmla="*/ 1874208 h 2438400"/>
              <a:gd name="connsiteX3" fmla="*/ 2223171 w 2286000"/>
              <a:gd name="connsiteY3" fmla="*/ 1880541 h 2438400"/>
              <a:gd name="connsiteX4" fmla="*/ 1725095 w 2286000"/>
              <a:gd name="connsiteY4" fmla="*/ 2378619 h 2438400"/>
              <a:gd name="connsiteX5" fmla="*/ 1719069 w 2286000"/>
              <a:gd name="connsiteY5" fmla="*/ 2438400 h 2438400"/>
              <a:gd name="connsiteX6" fmla="*/ 541658 w 2286000"/>
              <a:gd name="connsiteY6" fmla="*/ 2438400 h 2438400"/>
              <a:gd name="connsiteX7" fmla="*/ 535631 w 2286000"/>
              <a:gd name="connsiteY7" fmla="*/ 2378619 h 2438400"/>
              <a:gd name="connsiteX8" fmla="*/ 37555 w 2286000"/>
              <a:gd name="connsiteY8" fmla="*/ 1880541 h 2438400"/>
              <a:gd name="connsiteX9" fmla="*/ 0 w 2286000"/>
              <a:gd name="connsiteY9" fmla="*/ 1876755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86000" h="2438400">
                <a:moveTo>
                  <a:pt x="0" y="0"/>
                </a:moveTo>
                <a:lnTo>
                  <a:pt x="2286000" y="0"/>
                </a:lnTo>
                <a:lnTo>
                  <a:pt x="2286000" y="1874208"/>
                </a:lnTo>
                <a:lnTo>
                  <a:pt x="2223171" y="1880541"/>
                </a:lnTo>
                <a:cubicBezTo>
                  <a:pt x="1973166" y="1931700"/>
                  <a:pt x="1776254" y="2128613"/>
                  <a:pt x="1725095" y="2378619"/>
                </a:cubicBezTo>
                <a:lnTo>
                  <a:pt x="1719069" y="2438400"/>
                </a:lnTo>
                <a:lnTo>
                  <a:pt x="541658" y="2438400"/>
                </a:lnTo>
                <a:lnTo>
                  <a:pt x="535631" y="2378619"/>
                </a:lnTo>
                <a:cubicBezTo>
                  <a:pt x="484473" y="2128613"/>
                  <a:pt x="287560" y="1931700"/>
                  <a:pt x="37555" y="1880541"/>
                </a:cubicBezTo>
                <a:lnTo>
                  <a:pt x="0" y="1876755"/>
                </a:lnTo>
                <a:close/>
              </a:path>
            </a:pathLst>
          </a:custGeom>
          <a:solidFill>
            <a:srgbClr val="8397B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6423E86A-FBD3-4E8A-94B8-FAA4F6A7F76C}"/>
              </a:ext>
            </a:extLst>
          </p:cNvPr>
          <p:cNvSpPr/>
          <p:nvPr/>
        </p:nvSpPr>
        <p:spPr>
          <a:xfrm>
            <a:off x="6256887" y="1381631"/>
            <a:ext cx="2286000" cy="2438400"/>
          </a:xfrm>
          <a:custGeom>
            <a:avLst/>
            <a:gdLst>
              <a:gd name="connsiteX0" fmla="*/ 0 w 2286000"/>
              <a:gd name="connsiteY0" fmla="*/ 0 h 2438400"/>
              <a:gd name="connsiteX1" fmla="*/ 2286000 w 2286000"/>
              <a:gd name="connsiteY1" fmla="*/ 0 h 2438400"/>
              <a:gd name="connsiteX2" fmla="*/ 2286000 w 2286000"/>
              <a:gd name="connsiteY2" fmla="*/ 1874548 h 2438400"/>
              <a:gd name="connsiteX3" fmla="*/ 2226544 w 2286000"/>
              <a:gd name="connsiteY3" fmla="*/ 1880541 h 2438400"/>
              <a:gd name="connsiteX4" fmla="*/ 1728468 w 2286000"/>
              <a:gd name="connsiteY4" fmla="*/ 2378619 h 2438400"/>
              <a:gd name="connsiteX5" fmla="*/ 1722442 w 2286000"/>
              <a:gd name="connsiteY5" fmla="*/ 2438400 h 2438400"/>
              <a:gd name="connsiteX6" fmla="*/ 568863 w 2286000"/>
              <a:gd name="connsiteY6" fmla="*/ 2438400 h 2438400"/>
              <a:gd name="connsiteX7" fmla="*/ 562836 w 2286000"/>
              <a:gd name="connsiteY7" fmla="*/ 2378619 h 2438400"/>
              <a:gd name="connsiteX8" fmla="*/ 64760 w 2286000"/>
              <a:gd name="connsiteY8" fmla="*/ 1880541 h 2438400"/>
              <a:gd name="connsiteX9" fmla="*/ 0 w 2286000"/>
              <a:gd name="connsiteY9" fmla="*/ 1874013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86000" h="2438400">
                <a:moveTo>
                  <a:pt x="0" y="0"/>
                </a:moveTo>
                <a:lnTo>
                  <a:pt x="2286000" y="0"/>
                </a:lnTo>
                <a:lnTo>
                  <a:pt x="2286000" y="1874548"/>
                </a:lnTo>
                <a:lnTo>
                  <a:pt x="2226544" y="1880541"/>
                </a:lnTo>
                <a:cubicBezTo>
                  <a:pt x="1976539" y="1931700"/>
                  <a:pt x="1779627" y="2128613"/>
                  <a:pt x="1728468" y="2378619"/>
                </a:cubicBezTo>
                <a:lnTo>
                  <a:pt x="1722442" y="2438400"/>
                </a:lnTo>
                <a:lnTo>
                  <a:pt x="568863" y="2438400"/>
                </a:lnTo>
                <a:lnTo>
                  <a:pt x="562836" y="2378619"/>
                </a:lnTo>
                <a:cubicBezTo>
                  <a:pt x="511678" y="2128613"/>
                  <a:pt x="314765" y="1931700"/>
                  <a:pt x="64760" y="1880541"/>
                </a:cubicBezTo>
                <a:lnTo>
                  <a:pt x="0" y="1874013"/>
                </a:lnTo>
                <a:close/>
              </a:path>
            </a:pathLst>
          </a:cu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4E53ED4D-38F0-41AC-8283-B0A7137D2B31}"/>
              </a:ext>
            </a:extLst>
          </p:cNvPr>
          <p:cNvSpPr/>
          <p:nvPr/>
        </p:nvSpPr>
        <p:spPr>
          <a:xfrm>
            <a:off x="8697794" y="1381631"/>
            <a:ext cx="2286000" cy="2438400"/>
          </a:xfrm>
          <a:custGeom>
            <a:avLst/>
            <a:gdLst>
              <a:gd name="connsiteX0" fmla="*/ 0 w 2286000"/>
              <a:gd name="connsiteY0" fmla="*/ 0 h 2438400"/>
              <a:gd name="connsiteX1" fmla="*/ 2286000 w 2286000"/>
              <a:gd name="connsiteY1" fmla="*/ 0 h 2438400"/>
              <a:gd name="connsiteX2" fmla="*/ 2286000 w 2286000"/>
              <a:gd name="connsiteY2" fmla="*/ 2438400 h 2438400"/>
              <a:gd name="connsiteX3" fmla="*/ 547735 w 2286000"/>
              <a:gd name="connsiteY3" fmla="*/ 2438400 h 2438400"/>
              <a:gd name="connsiteX4" fmla="*/ 541709 w 2286000"/>
              <a:gd name="connsiteY4" fmla="*/ 2378619 h 2438400"/>
              <a:gd name="connsiteX5" fmla="*/ 43633 w 2286000"/>
              <a:gd name="connsiteY5" fmla="*/ 1880541 h 2438400"/>
              <a:gd name="connsiteX6" fmla="*/ 0 w 2286000"/>
              <a:gd name="connsiteY6" fmla="*/ 1876143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2438400">
                <a:moveTo>
                  <a:pt x="0" y="0"/>
                </a:moveTo>
                <a:lnTo>
                  <a:pt x="2286000" y="0"/>
                </a:lnTo>
                <a:lnTo>
                  <a:pt x="2286000" y="2438400"/>
                </a:lnTo>
                <a:lnTo>
                  <a:pt x="547735" y="2438400"/>
                </a:lnTo>
                <a:lnTo>
                  <a:pt x="541709" y="2378619"/>
                </a:lnTo>
                <a:cubicBezTo>
                  <a:pt x="490550" y="2128613"/>
                  <a:pt x="293638" y="1931700"/>
                  <a:pt x="43633" y="1880541"/>
                </a:cubicBezTo>
                <a:lnTo>
                  <a:pt x="0" y="1876143"/>
                </a:lnTo>
                <a:close/>
              </a:path>
            </a:pathLst>
          </a:custGeom>
          <a:solidFill>
            <a:srgbClr val="2C3749"/>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613A458F-C521-4C55-9176-3584EDD264E0}"/>
              </a:ext>
            </a:extLst>
          </p:cNvPr>
          <p:cNvSpPr/>
          <p:nvPr/>
        </p:nvSpPr>
        <p:spPr>
          <a:xfrm>
            <a:off x="1393588" y="3962400"/>
            <a:ext cx="9590205" cy="2438400"/>
          </a:xfrm>
          <a:custGeom>
            <a:avLst/>
            <a:gdLst>
              <a:gd name="connsiteX0" fmla="*/ 0 w 9590205"/>
              <a:gd name="connsiteY0" fmla="*/ 0 h 2438400"/>
              <a:gd name="connsiteX1" fmla="*/ 1722746 w 9590205"/>
              <a:gd name="connsiteY1" fmla="*/ 0 h 2438400"/>
              <a:gd name="connsiteX2" fmla="*/ 1728376 w 9590205"/>
              <a:gd name="connsiteY2" fmla="*/ 55846 h 2438400"/>
              <a:gd name="connsiteX3" fmla="*/ 2355450 w 9590205"/>
              <a:gd name="connsiteY3" fmla="*/ 566928 h 2438400"/>
              <a:gd name="connsiteX4" fmla="*/ 2982523 w 9590205"/>
              <a:gd name="connsiteY4" fmla="*/ 55846 h 2438400"/>
              <a:gd name="connsiteX5" fmla="*/ 2988153 w 9590205"/>
              <a:gd name="connsiteY5" fmla="*/ 0 h 2438400"/>
              <a:gd name="connsiteX6" fmla="*/ 4166358 w 9590205"/>
              <a:gd name="connsiteY6" fmla="*/ 0 h 2438400"/>
              <a:gd name="connsiteX7" fmla="*/ 4171987 w 9590205"/>
              <a:gd name="connsiteY7" fmla="*/ 55846 h 2438400"/>
              <a:gd name="connsiteX8" fmla="*/ 4799061 w 9590205"/>
              <a:gd name="connsiteY8" fmla="*/ 566928 h 2438400"/>
              <a:gd name="connsiteX9" fmla="*/ 5426135 w 9590205"/>
              <a:gd name="connsiteY9" fmla="*/ 55846 h 2438400"/>
              <a:gd name="connsiteX10" fmla="*/ 5431765 w 9590205"/>
              <a:gd name="connsiteY10" fmla="*/ 0 h 2438400"/>
              <a:gd name="connsiteX11" fmla="*/ 6586138 w 9590205"/>
              <a:gd name="connsiteY11" fmla="*/ 0 h 2438400"/>
              <a:gd name="connsiteX12" fmla="*/ 6591767 w 9590205"/>
              <a:gd name="connsiteY12" fmla="*/ 55846 h 2438400"/>
              <a:gd name="connsiteX13" fmla="*/ 7218841 w 9590205"/>
              <a:gd name="connsiteY13" fmla="*/ 566928 h 2438400"/>
              <a:gd name="connsiteX14" fmla="*/ 7845915 w 9590205"/>
              <a:gd name="connsiteY14" fmla="*/ 55846 h 2438400"/>
              <a:gd name="connsiteX15" fmla="*/ 7851545 w 9590205"/>
              <a:gd name="connsiteY15" fmla="*/ 0 h 2438400"/>
              <a:gd name="connsiteX16" fmla="*/ 9590205 w 9590205"/>
              <a:gd name="connsiteY16" fmla="*/ 0 h 2438400"/>
              <a:gd name="connsiteX17" fmla="*/ 9590205 w 9590205"/>
              <a:gd name="connsiteY17" fmla="*/ 2438400 h 2438400"/>
              <a:gd name="connsiteX18" fmla="*/ 0 w 9590205"/>
              <a:gd name="connsiteY18" fmla="*/ 243840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90205" h="2438400">
                <a:moveTo>
                  <a:pt x="0" y="0"/>
                </a:moveTo>
                <a:lnTo>
                  <a:pt x="1722746" y="0"/>
                </a:lnTo>
                <a:lnTo>
                  <a:pt x="1728376" y="55846"/>
                </a:lnTo>
                <a:cubicBezTo>
                  <a:pt x="1788061" y="347520"/>
                  <a:pt x="2046133" y="566928"/>
                  <a:pt x="2355450" y="566928"/>
                </a:cubicBezTo>
                <a:cubicBezTo>
                  <a:pt x="2664767" y="566928"/>
                  <a:pt x="2922838" y="347520"/>
                  <a:pt x="2982523" y="55846"/>
                </a:cubicBezTo>
                <a:lnTo>
                  <a:pt x="2988153" y="0"/>
                </a:lnTo>
                <a:lnTo>
                  <a:pt x="4166358" y="0"/>
                </a:lnTo>
                <a:lnTo>
                  <a:pt x="4171987" y="55846"/>
                </a:lnTo>
                <a:cubicBezTo>
                  <a:pt x="4231672" y="347520"/>
                  <a:pt x="4489745" y="566928"/>
                  <a:pt x="4799061" y="566928"/>
                </a:cubicBezTo>
                <a:cubicBezTo>
                  <a:pt x="5108378" y="566928"/>
                  <a:pt x="5366450" y="347520"/>
                  <a:pt x="5426135" y="55846"/>
                </a:cubicBezTo>
                <a:lnTo>
                  <a:pt x="5431765" y="0"/>
                </a:lnTo>
                <a:lnTo>
                  <a:pt x="6586138" y="0"/>
                </a:lnTo>
                <a:lnTo>
                  <a:pt x="6591767" y="55846"/>
                </a:lnTo>
                <a:cubicBezTo>
                  <a:pt x="6651452" y="347520"/>
                  <a:pt x="6909524" y="566928"/>
                  <a:pt x="7218841" y="566928"/>
                </a:cubicBezTo>
                <a:cubicBezTo>
                  <a:pt x="7528158" y="566928"/>
                  <a:pt x="7786230" y="347520"/>
                  <a:pt x="7845915" y="55846"/>
                </a:cubicBezTo>
                <a:lnTo>
                  <a:pt x="7851545" y="0"/>
                </a:lnTo>
                <a:lnTo>
                  <a:pt x="9590205" y="0"/>
                </a:lnTo>
                <a:lnTo>
                  <a:pt x="9590205" y="2438400"/>
                </a:lnTo>
                <a:lnTo>
                  <a:pt x="0" y="2438400"/>
                </a:lnTo>
                <a:close/>
              </a:path>
            </a:pathLst>
          </a:custGeom>
          <a:blipFill>
            <a:blip r:embed="rId2"/>
            <a:stretch>
              <a:fillRect/>
            </a:stretch>
          </a:blip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2D1B7515-32B1-4676-A3C0-1B8340489A24}"/>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42" name="TextBox 41">
            <a:extLst>
              <a:ext uri="{FF2B5EF4-FFF2-40B4-BE49-F238E27FC236}">
                <a16:creationId xmlns:a16="http://schemas.microsoft.com/office/drawing/2014/main" id="{F622542B-DA2B-4432-AFCD-9A62CE41C67E}"/>
              </a:ext>
            </a:extLst>
          </p:cNvPr>
          <p:cNvSpPr txBox="1"/>
          <p:nvPr/>
        </p:nvSpPr>
        <p:spPr>
          <a:xfrm>
            <a:off x="1470261" y="1601941"/>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DD70BDA5-285F-43FC-B683-D10BF9F12D73}"/>
              </a:ext>
            </a:extLst>
          </p:cNvPr>
          <p:cNvSpPr txBox="1"/>
          <p:nvPr/>
        </p:nvSpPr>
        <p:spPr>
          <a:xfrm>
            <a:off x="3964122" y="1584953"/>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4" name="TextBox 43">
            <a:extLst>
              <a:ext uri="{FF2B5EF4-FFF2-40B4-BE49-F238E27FC236}">
                <a16:creationId xmlns:a16="http://schemas.microsoft.com/office/drawing/2014/main" id="{359F764E-2522-4982-B7E1-C118BC77CAC7}"/>
              </a:ext>
            </a:extLst>
          </p:cNvPr>
          <p:cNvSpPr txBox="1"/>
          <p:nvPr/>
        </p:nvSpPr>
        <p:spPr>
          <a:xfrm>
            <a:off x="6346241" y="1570256"/>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5" name="TextBox 44">
            <a:extLst>
              <a:ext uri="{FF2B5EF4-FFF2-40B4-BE49-F238E27FC236}">
                <a16:creationId xmlns:a16="http://schemas.microsoft.com/office/drawing/2014/main" id="{0AAF59F9-1C5D-49EB-BFA1-06A486F4FEFD}"/>
              </a:ext>
            </a:extLst>
          </p:cNvPr>
          <p:cNvSpPr txBox="1"/>
          <p:nvPr/>
        </p:nvSpPr>
        <p:spPr>
          <a:xfrm>
            <a:off x="8784364" y="1570255"/>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7" name="Picture 26">
            <a:hlinkClick r:id="rId3"/>
            <a:extLst>
              <a:ext uri="{FF2B5EF4-FFF2-40B4-BE49-F238E27FC236}">
                <a16:creationId xmlns:a16="http://schemas.microsoft.com/office/drawing/2014/main" id="{716C936E-5DC5-4565-92B8-F5FC32CDB9E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22433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1000"/>
                                        <p:tgtEl>
                                          <p:spTgt spid="34"/>
                                        </p:tgtEl>
                                      </p:cBhvr>
                                    </p:animEffect>
                                    <p:anim calcmode="lin" valueType="num">
                                      <p:cBhvr>
                                        <p:cTn id="18" dur="1000" fill="hold"/>
                                        <p:tgtEl>
                                          <p:spTgt spid="34"/>
                                        </p:tgtEl>
                                        <p:attrNameLst>
                                          <p:attrName>ppt_x</p:attrName>
                                        </p:attrNameLst>
                                      </p:cBhvr>
                                      <p:tavLst>
                                        <p:tav tm="0">
                                          <p:val>
                                            <p:strVal val="#ppt_x"/>
                                          </p:val>
                                        </p:tav>
                                        <p:tav tm="100000">
                                          <p:val>
                                            <p:strVal val="#ppt_x"/>
                                          </p:val>
                                        </p:tav>
                                      </p:tavLst>
                                    </p:anim>
                                    <p:anim calcmode="lin" valueType="num">
                                      <p:cBhvr>
                                        <p:cTn id="19" dur="1000" fill="hold"/>
                                        <p:tgtEl>
                                          <p:spTgt spid="34"/>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fade">
                                      <p:cBhvr>
                                        <p:cTn id="22" dur="1000"/>
                                        <p:tgtEl>
                                          <p:spTgt spid="42"/>
                                        </p:tgtEl>
                                      </p:cBhvr>
                                    </p:animEffect>
                                    <p:anim calcmode="lin" valueType="num">
                                      <p:cBhvr>
                                        <p:cTn id="23" dur="1000" fill="hold"/>
                                        <p:tgtEl>
                                          <p:spTgt spid="42"/>
                                        </p:tgtEl>
                                        <p:attrNameLst>
                                          <p:attrName>ppt_x</p:attrName>
                                        </p:attrNameLst>
                                      </p:cBhvr>
                                      <p:tavLst>
                                        <p:tav tm="0">
                                          <p:val>
                                            <p:strVal val="#ppt_x"/>
                                          </p:val>
                                        </p:tav>
                                        <p:tav tm="100000">
                                          <p:val>
                                            <p:strVal val="#ppt_x"/>
                                          </p:val>
                                        </p:tav>
                                      </p:tavLst>
                                    </p:anim>
                                    <p:anim calcmode="lin" valueType="num">
                                      <p:cBhvr>
                                        <p:cTn id="24" dur="1000" fill="hold"/>
                                        <p:tgtEl>
                                          <p:spTgt spid="42"/>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53" presetClass="entr" presetSubtype="16" fill="hold"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fade">
                                      <p:cBhvr>
                                        <p:cTn id="34" dur="1000"/>
                                        <p:tgtEl>
                                          <p:spTgt spid="36"/>
                                        </p:tgtEl>
                                      </p:cBhvr>
                                    </p:animEffect>
                                    <p:anim calcmode="lin" valueType="num">
                                      <p:cBhvr>
                                        <p:cTn id="35" dur="1000" fill="hold"/>
                                        <p:tgtEl>
                                          <p:spTgt spid="36"/>
                                        </p:tgtEl>
                                        <p:attrNameLst>
                                          <p:attrName>ppt_x</p:attrName>
                                        </p:attrNameLst>
                                      </p:cBhvr>
                                      <p:tavLst>
                                        <p:tav tm="0">
                                          <p:val>
                                            <p:strVal val="#ppt_x"/>
                                          </p:val>
                                        </p:tav>
                                        <p:tav tm="100000">
                                          <p:val>
                                            <p:strVal val="#ppt_x"/>
                                          </p:val>
                                        </p:tav>
                                      </p:tavLst>
                                    </p:anim>
                                    <p:anim calcmode="lin" valueType="num">
                                      <p:cBhvr>
                                        <p:cTn id="36" dur="1000" fill="hold"/>
                                        <p:tgtEl>
                                          <p:spTgt spid="36"/>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43"/>
                                        </p:tgtEl>
                                        <p:attrNameLst>
                                          <p:attrName>style.visibility</p:attrName>
                                        </p:attrNameLst>
                                      </p:cBhvr>
                                      <p:to>
                                        <p:strVal val="visible"/>
                                      </p:to>
                                    </p:set>
                                    <p:animEffect transition="in" filter="fade">
                                      <p:cBhvr>
                                        <p:cTn id="39" dur="1000"/>
                                        <p:tgtEl>
                                          <p:spTgt spid="43"/>
                                        </p:tgtEl>
                                      </p:cBhvr>
                                    </p:animEffect>
                                    <p:anim calcmode="lin" valueType="num">
                                      <p:cBhvr>
                                        <p:cTn id="40" dur="1000" fill="hold"/>
                                        <p:tgtEl>
                                          <p:spTgt spid="43"/>
                                        </p:tgtEl>
                                        <p:attrNameLst>
                                          <p:attrName>ppt_x</p:attrName>
                                        </p:attrNameLst>
                                      </p:cBhvr>
                                      <p:tavLst>
                                        <p:tav tm="0">
                                          <p:val>
                                            <p:strVal val="#ppt_x"/>
                                          </p:val>
                                        </p:tav>
                                        <p:tav tm="100000">
                                          <p:val>
                                            <p:strVal val="#ppt_x"/>
                                          </p:val>
                                        </p:tav>
                                      </p:tavLst>
                                    </p:anim>
                                    <p:anim calcmode="lin" valueType="num">
                                      <p:cBhvr>
                                        <p:cTn id="41" dur="1000" fill="hold"/>
                                        <p:tgtEl>
                                          <p:spTgt spid="43"/>
                                        </p:tgtEl>
                                        <p:attrNameLst>
                                          <p:attrName>ppt_y</p:attrName>
                                        </p:attrNameLst>
                                      </p:cBhvr>
                                      <p:tavLst>
                                        <p:tav tm="0">
                                          <p:val>
                                            <p:strVal val="#ppt_y+.1"/>
                                          </p:val>
                                        </p:tav>
                                        <p:tav tm="100000">
                                          <p:val>
                                            <p:strVal val="#ppt_y"/>
                                          </p:val>
                                        </p:tav>
                                      </p:tavLst>
                                    </p:anim>
                                  </p:childTnLst>
                                </p:cTn>
                              </p:par>
                            </p:childTnLst>
                          </p:cTn>
                        </p:par>
                        <p:par>
                          <p:cTn id="42" fill="hold">
                            <p:stCondLst>
                              <p:cond delay="4000"/>
                            </p:stCondLst>
                            <p:childTnLst>
                              <p:par>
                                <p:cTn id="43" presetID="53" presetClass="entr" presetSubtype="16" fill="hold" nodeType="after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500" fill="hold"/>
                                        <p:tgtEl>
                                          <p:spTgt spid="13"/>
                                        </p:tgtEl>
                                        <p:attrNameLst>
                                          <p:attrName>ppt_w</p:attrName>
                                        </p:attrNameLst>
                                      </p:cBhvr>
                                      <p:tavLst>
                                        <p:tav tm="0">
                                          <p:val>
                                            <p:fltVal val="0"/>
                                          </p:val>
                                        </p:tav>
                                        <p:tav tm="100000">
                                          <p:val>
                                            <p:strVal val="#ppt_w"/>
                                          </p:val>
                                        </p:tav>
                                      </p:tavLst>
                                    </p:anim>
                                    <p:anim calcmode="lin" valueType="num">
                                      <p:cBhvr>
                                        <p:cTn id="46" dur="500" fill="hold"/>
                                        <p:tgtEl>
                                          <p:spTgt spid="13"/>
                                        </p:tgtEl>
                                        <p:attrNameLst>
                                          <p:attrName>ppt_h</p:attrName>
                                        </p:attrNameLst>
                                      </p:cBhvr>
                                      <p:tavLst>
                                        <p:tav tm="0">
                                          <p:val>
                                            <p:fltVal val="0"/>
                                          </p:val>
                                        </p:tav>
                                        <p:tav tm="100000">
                                          <p:val>
                                            <p:strVal val="#ppt_h"/>
                                          </p:val>
                                        </p:tav>
                                      </p:tavLst>
                                    </p:anim>
                                    <p:animEffect transition="in" filter="fade">
                                      <p:cBhvr>
                                        <p:cTn id="47" dur="500"/>
                                        <p:tgtEl>
                                          <p:spTgt spid="13"/>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fade">
                                      <p:cBhvr>
                                        <p:cTn id="51" dur="1000"/>
                                        <p:tgtEl>
                                          <p:spTgt spid="38"/>
                                        </p:tgtEl>
                                      </p:cBhvr>
                                    </p:animEffect>
                                    <p:anim calcmode="lin" valueType="num">
                                      <p:cBhvr>
                                        <p:cTn id="52" dur="1000" fill="hold"/>
                                        <p:tgtEl>
                                          <p:spTgt spid="38"/>
                                        </p:tgtEl>
                                        <p:attrNameLst>
                                          <p:attrName>ppt_x</p:attrName>
                                        </p:attrNameLst>
                                      </p:cBhvr>
                                      <p:tavLst>
                                        <p:tav tm="0">
                                          <p:val>
                                            <p:strVal val="#ppt_x"/>
                                          </p:val>
                                        </p:tav>
                                        <p:tav tm="100000">
                                          <p:val>
                                            <p:strVal val="#ppt_x"/>
                                          </p:val>
                                        </p:tav>
                                      </p:tavLst>
                                    </p:anim>
                                    <p:anim calcmode="lin" valueType="num">
                                      <p:cBhvr>
                                        <p:cTn id="53" dur="1000" fill="hold"/>
                                        <p:tgtEl>
                                          <p:spTgt spid="38"/>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44"/>
                                        </p:tgtEl>
                                        <p:attrNameLst>
                                          <p:attrName>style.visibility</p:attrName>
                                        </p:attrNameLst>
                                      </p:cBhvr>
                                      <p:to>
                                        <p:strVal val="visible"/>
                                      </p:to>
                                    </p:set>
                                    <p:animEffect transition="in" filter="fade">
                                      <p:cBhvr>
                                        <p:cTn id="56" dur="1000"/>
                                        <p:tgtEl>
                                          <p:spTgt spid="44"/>
                                        </p:tgtEl>
                                      </p:cBhvr>
                                    </p:animEffect>
                                    <p:anim calcmode="lin" valueType="num">
                                      <p:cBhvr>
                                        <p:cTn id="57" dur="1000" fill="hold"/>
                                        <p:tgtEl>
                                          <p:spTgt spid="44"/>
                                        </p:tgtEl>
                                        <p:attrNameLst>
                                          <p:attrName>ppt_x</p:attrName>
                                        </p:attrNameLst>
                                      </p:cBhvr>
                                      <p:tavLst>
                                        <p:tav tm="0">
                                          <p:val>
                                            <p:strVal val="#ppt_x"/>
                                          </p:val>
                                        </p:tav>
                                        <p:tav tm="100000">
                                          <p:val>
                                            <p:strVal val="#ppt_x"/>
                                          </p:val>
                                        </p:tav>
                                      </p:tavLst>
                                    </p:anim>
                                    <p:anim calcmode="lin" valueType="num">
                                      <p:cBhvr>
                                        <p:cTn id="58" dur="1000" fill="hold"/>
                                        <p:tgtEl>
                                          <p:spTgt spid="44"/>
                                        </p:tgtEl>
                                        <p:attrNameLst>
                                          <p:attrName>ppt_y</p:attrName>
                                        </p:attrNameLst>
                                      </p:cBhvr>
                                      <p:tavLst>
                                        <p:tav tm="0">
                                          <p:val>
                                            <p:strVal val="#ppt_y+.1"/>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18"/>
                                        </p:tgtEl>
                                        <p:attrNameLst>
                                          <p:attrName>style.visibility</p:attrName>
                                        </p:attrNameLst>
                                      </p:cBhvr>
                                      <p:to>
                                        <p:strVal val="visible"/>
                                      </p:to>
                                    </p:set>
                                    <p:anim calcmode="lin" valueType="num">
                                      <p:cBhvr>
                                        <p:cTn id="62" dur="500" fill="hold"/>
                                        <p:tgtEl>
                                          <p:spTgt spid="18"/>
                                        </p:tgtEl>
                                        <p:attrNameLst>
                                          <p:attrName>ppt_w</p:attrName>
                                        </p:attrNameLst>
                                      </p:cBhvr>
                                      <p:tavLst>
                                        <p:tav tm="0">
                                          <p:val>
                                            <p:fltVal val="0"/>
                                          </p:val>
                                        </p:tav>
                                        <p:tav tm="100000">
                                          <p:val>
                                            <p:strVal val="#ppt_w"/>
                                          </p:val>
                                        </p:tav>
                                      </p:tavLst>
                                    </p:anim>
                                    <p:anim calcmode="lin" valueType="num">
                                      <p:cBhvr>
                                        <p:cTn id="63" dur="500" fill="hold"/>
                                        <p:tgtEl>
                                          <p:spTgt spid="18"/>
                                        </p:tgtEl>
                                        <p:attrNameLst>
                                          <p:attrName>ppt_h</p:attrName>
                                        </p:attrNameLst>
                                      </p:cBhvr>
                                      <p:tavLst>
                                        <p:tav tm="0">
                                          <p:val>
                                            <p:fltVal val="0"/>
                                          </p:val>
                                        </p:tav>
                                        <p:tav tm="100000">
                                          <p:val>
                                            <p:strVal val="#ppt_h"/>
                                          </p:val>
                                        </p:tav>
                                      </p:tavLst>
                                    </p:anim>
                                    <p:animEffect transition="in" filter="fade">
                                      <p:cBhvr>
                                        <p:cTn id="64" dur="500"/>
                                        <p:tgtEl>
                                          <p:spTgt spid="18"/>
                                        </p:tgtEl>
                                      </p:cBhvr>
                                    </p:animEffect>
                                  </p:childTnLst>
                                </p:cTn>
                              </p:par>
                            </p:childTnLst>
                          </p:cTn>
                        </p:par>
                        <p:par>
                          <p:cTn id="65" fill="hold">
                            <p:stCondLst>
                              <p:cond delay="6000"/>
                            </p:stCondLst>
                            <p:childTnLst>
                              <p:par>
                                <p:cTn id="66" presetID="42" presetClass="entr" presetSubtype="0" fill="hold" grpId="0" nodeType="after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fade">
                                      <p:cBhvr>
                                        <p:cTn id="68" dur="1000"/>
                                        <p:tgtEl>
                                          <p:spTgt spid="40"/>
                                        </p:tgtEl>
                                      </p:cBhvr>
                                    </p:animEffect>
                                    <p:anim calcmode="lin" valueType="num">
                                      <p:cBhvr>
                                        <p:cTn id="69" dur="1000" fill="hold"/>
                                        <p:tgtEl>
                                          <p:spTgt spid="40"/>
                                        </p:tgtEl>
                                        <p:attrNameLst>
                                          <p:attrName>ppt_x</p:attrName>
                                        </p:attrNameLst>
                                      </p:cBhvr>
                                      <p:tavLst>
                                        <p:tav tm="0">
                                          <p:val>
                                            <p:strVal val="#ppt_x"/>
                                          </p:val>
                                        </p:tav>
                                        <p:tav tm="100000">
                                          <p:val>
                                            <p:strVal val="#ppt_x"/>
                                          </p:val>
                                        </p:tav>
                                      </p:tavLst>
                                    </p:anim>
                                    <p:anim calcmode="lin" valueType="num">
                                      <p:cBhvr>
                                        <p:cTn id="70" dur="1000" fill="hold"/>
                                        <p:tgtEl>
                                          <p:spTgt spid="40"/>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45"/>
                                        </p:tgtEl>
                                        <p:attrNameLst>
                                          <p:attrName>style.visibility</p:attrName>
                                        </p:attrNameLst>
                                      </p:cBhvr>
                                      <p:to>
                                        <p:strVal val="visible"/>
                                      </p:to>
                                    </p:set>
                                    <p:animEffect transition="in" filter="fade">
                                      <p:cBhvr>
                                        <p:cTn id="73" dur="1000"/>
                                        <p:tgtEl>
                                          <p:spTgt spid="45"/>
                                        </p:tgtEl>
                                      </p:cBhvr>
                                    </p:animEffect>
                                    <p:anim calcmode="lin" valueType="num">
                                      <p:cBhvr>
                                        <p:cTn id="74" dur="1000" fill="hold"/>
                                        <p:tgtEl>
                                          <p:spTgt spid="45"/>
                                        </p:tgtEl>
                                        <p:attrNameLst>
                                          <p:attrName>ppt_x</p:attrName>
                                        </p:attrNameLst>
                                      </p:cBhvr>
                                      <p:tavLst>
                                        <p:tav tm="0">
                                          <p:val>
                                            <p:strVal val="#ppt_x"/>
                                          </p:val>
                                        </p:tav>
                                        <p:tav tm="100000">
                                          <p:val>
                                            <p:strVal val="#ppt_x"/>
                                          </p:val>
                                        </p:tav>
                                      </p:tavLst>
                                    </p:anim>
                                    <p:anim calcmode="lin" valueType="num">
                                      <p:cBhvr>
                                        <p:cTn id="75"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6" grpId="0" animBg="1"/>
      <p:bldP spid="38" grpId="0" animBg="1"/>
      <p:bldP spid="40" grpId="0" animBg="1"/>
      <p:bldP spid="30" grpId="0" animBg="1"/>
      <p:bldP spid="41" grpId="0"/>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1616</TotalTime>
  <Words>1378</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2019-03-29T14:59:44Z</dcterms:modified>
</cp:coreProperties>
</file>