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5214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12890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SWITZERLAND MAP</a:t>
            </a:r>
          </a:p>
          <a:p>
            <a:r>
              <a:rPr lang="en-US" dirty="0">
                <a:solidFill>
                  <a:schemeClr val="bg1"/>
                </a:solidFill>
                <a:latin typeface="Candara" panose="020E0502030303020204" pitchFamily="34" charset="0"/>
              </a:rPr>
              <a:t>Your Subtitle</a:t>
            </a:r>
          </a:p>
        </p:txBody>
      </p:sp>
      <p:sp>
        <p:nvSpPr>
          <p:cNvPr id="191" name="TextBox 190">
            <a:extLst>
              <a:ext uri="{FF2B5EF4-FFF2-40B4-BE49-F238E27FC236}">
                <a16:creationId xmlns:a16="http://schemas.microsoft.com/office/drawing/2014/main" id="{807B537F-8C55-4DB2-8260-F98BEAD87A61}"/>
              </a:ext>
            </a:extLst>
          </p:cNvPr>
          <p:cNvSpPr txBox="1"/>
          <p:nvPr/>
        </p:nvSpPr>
        <p:spPr>
          <a:xfrm>
            <a:off x="8833081" y="1283762"/>
            <a:ext cx="3196847"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2" name="TextBox 191">
            <a:extLst>
              <a:ext uri="{FF2B5EF4-FFF2-40B4-BE49-F238E27FC236}">
                <a16:creationId xmlns:a16="http://schemas.microsoft.com/office/drawing/2014/main" id="{EBAAE46E-893A-4834-9DBC-E40F6CD89E8F}"/>
              </a:ext>
            </a:extLst>
          </p:cNvPr>
          <p:cNvSpPr txBox="1"/>
          <p:nvPr/>
        </p:nvSpPr>
        <p:spPr>
          <a:xfrm>
            <a:off x="9358730" y="4534643"/>
            <a:ext cx="285411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3" name="TextBox 192">
            <a:extLst>
              <a:ext uri="{FF2B5EF4-FFF2-40B4-BE49-F238E27FC236}">
                <a16:creationId xmlns:a16="http://schemas.microsoft.com/office/drawing/2014/main" id="{1EAA3C34-DEA9-4616-BDB6-7543904AE3B6}"/>
              </a:ext>
            </a:extLst>
          </p:cNvPr>
          <p:cNvSpPr txBox="1"/>
          <p:nvPr/>
        </p:nvSpPr>
        <p:spPr>
          <a:xfrm>
            <a:off x="159830" y="2792505"/>
            <a:ext cx="1936301" cy="250837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8A66A814-7DB9-4B19-95DE-DC12F7EFEC3E}"/>
              </a:ext>
            </a:extLst>
          </p:cNvPr>
          <p:cNvGrpSpPr/>
          <p:nvPr/>
        </p:nvGrpSpPr>
        <p:grpSpPr>
          <a:xfrm>
            <a:off x="1066801" y="2238247"/>
            <a:ext cx="2743200" cy="508758"/>
            <a:chOff x="1066801" y="2238247"/>
            <a:chExt cx="2743200" cy="508758"/>
          </a:xfrm>
        </p:grpSpPr>
        <p:sp>
          <p:nvSpPr>
            <p:cNvPr id="180" name="Freeform: Shape 179">
              <a:extLst>
                <a:ext uri="{FF2B5EF4-FFF2-40B4-BE49-F238E27FC236}">
                  <a16:creationId xmlns:a16="http://schemas.microsoft.com/office/drawing/2014/main" id="{8C0FF652-812F-4D3F-A866-7A4E36EB58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Text Box 10">
              <a:extLst>
                <a:ext uri="{FF2B5EF4-FFF2-40B4-BE49-F238E27FC236}">
                  <a16:creationId xmlns:a16="http://schemas.microsoft.com/office/drawing/2014/main" id="{211F42FB-FCB4-415C-88A1-A62F2CCBE2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C24A6FFD-4564-46F3-9FB1-A2DD4725AF97}"/>
              </a:ext>
            </a:extLst>
          </p:cNvPr>
          <p:cNvGrpSpPr/>
          <p:nvPr/>
        </p:nvGrpSpPr>
        <p:grpSpPr>
          <a:xfrm>
            <a:off x="7772400" y="675620"/>
            <a:ext cx="2743200" cy="508758"/>
            <a:chOff x="7772400" y="675620"/>
            <a:chExt cx="2743200" cy="508758"/>
          </a:xfrm>
        </p:grpSpPr>
        <p:sp>
          <p:nvSpPr>
            <p:cNvPr id="176" name="Freeform: Shape 175">
              <a:extLst>
                <a:ext uri="{FF2B5EF4-FFF2-40B4-BE49-F238E27FC236}">
                  <a16:creationId xmlns:a16="http://schemas.microsoft.com/office/drawing/2014/main" id="{56140BB0-8FC6-4EAC-8508-DF985680092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 Box 10">
              <a:extLst>
                <a:ext uri="{FF2B5EF4-FFF2-40B4-BE49-F238E27FC236}">
                  <a16:creationId xmlns:a16="http://schemas.microsoft.com/office/drawing/2014/main" id="{E777E1C2-E8BB-4C53-B887-3B4ADA18BEC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BDEA16A-CC3A-4F54-9282-C7A20BCCABB5}"/>
              </a:ext>
            </a:extLst>
          </p:cNvPr>
          <p:cNvGrpSpPr/>
          <p:nvPr/>
        </p:nvGrpSpPr>
        <p:grpSpPr>
          <a:xfrm>
            <a:off x="8610600" y="3855974"/>
            <a:ext cx="2743200" cy="508758"/>
            <a:chOff x="8831418" y="3906966"/>
            <a:chExt cx="2743200" cy="508758"/>
          </a:xfrm>
        </p:grpSpPr>
        <p:sp>
          <p:nvSpPr>
            <p:cNvPr id="185" name="Freeform: Shape 184">
              <a:extLst>
                <a:ext uri="{FF2B5EF4-FFF2-40B4-BE49-F238E27FC236}">
                  <a16:creationId xmlns:a16="http://schemas.microsoft.com/office/drawing/2014/main" id="{936B8913-61F7-4D94-928C-6D18F228CC2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Text Box 10">
              <a:extLst>
                <a:ext uri="{FF2B5EF4-FFF2-40B4-BE49-F238E27FC236}">
                  <a16:creationId xmlns:a16="http://schemas.microsoft.com/office/drawing/2014/main" id="{43B4B353-BBB0-48D4-A538-F89FEDA8DCB2}"/>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FD5970D2-FA4F-4A3F-A8F6-B97D8A71295E}"/>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29D7DAB-F862-4BF9-B96C-101BB48F643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3765B47D-5CF3-47E4-A8FC-FF7077E7DE3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aphic 26" descr="Hike">
              <a:extLst>
                <a:ext uri="{FF2B5EF4-FFF2-40B4-BE49-F238E27FC236}">
                  <a16:creationId xmlns:a16="http://schemas.microsoft.com/office/drawing/2014/main" id="{9DB04FDA-C0EC-4B8B-B7A7-E59E8449060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 name="Freeform: Shape 28">
                <a:extLst>
                  <a:ext uri="{FF2B5EF4-FFF2-40B4-BE49-F238E27FC236}">
                    <a16:creationId xmlns:a16="http://schemas.microsoft.com/office/drawing/2014/main" id="{4B3C9C06-34A6-482F-A2AF-02C5697F84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FC497A61-A406-4530-B441-6D9881D215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17BDC3A-92BB-4083-BACD-68FE83F9D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 name="Group 45">
            <a:extLst>
              <a:ext uri="{FF2B5EF4-FFF2-40B4-BE49-F238E27FC236}">
                <a16:creationId xmlns:a16="http://schemas.microsoft.com/office/drawing/2014/main" id="{A5DF102C-58D6-4993-BBA3-43A971025BCC}"/>
              </a:ext>
            </a:extLst>
          </p:cNvPr>
          <p:cNvGrpSpPr/>
          <p:nvPr/>
        </p:nvGrpSpPr>
        <p:grpSpPr>
          <a:xfrm>
            <a:off x="7006217" y="376695"/>
            <a:ext cx="1097280" cy="1375905"/>
            <a:chOff x="7006217" y="376695"/>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6E265172-491E-44EE-A052-9445B5D302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Oval 177">
              <a:extLst>
                <a:ext uri="{FF2B5EF4-FFF2-40B4-BE49-F238E27FC236}">
                  <a16:creationId xmlns:a16="http://schemas.microsoft.com/office/drawing/2014/main" id="{8D1172F3-42E2-4F7E-8EA5-7AE8CE0AB52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141F463A-1272-4658-A3EA-92273AD6D2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nvGrpSpPr>
          <p:cNvPr id="49" name="Group 48">
            <a:extLst>
              <a:ext uri="{FF2B5EF4-FFF2-40B4-BE49-F238E27FC236}">
                <a16:creationId xmlns:a16="http://schemas.microsoft.com/office/drawing/2014/main" id="{FD31873F-BA9F-437D-9AD4-358DE843D71E}"/>
              </a:ext>
            </a:extLst>
          </p:cNvPr>
          <p:cNvGrpSpPr/>
          <p:nvPr/>
        </p:nvGrpSpPr>
        <p:grpSpPr>
          <a:xfrm>
            <a:off x="7636658" y="3577095"/>
            <a:ext cx="1097280" cy="1375905"/>
            <a:chOff x="7857476" y="3628087"/>
            <a:chExt cx="1097280" cy="1375905"/>
          </a:xfrm>
        </p:grpSpPr>
        <p:sp>
          <p:nvSpPr>
            <p:cNvPr id="220" name="Freeform: Shape 219">
              <a:extLst>
                <a:ext uri="{FF2B5EF4-FFF2-40B4-BE49-F238E27FC236}">
                  <a16:creationId xmlns:a16="http://schemas.microsoft.com/office/drawing/2014/main" id="{F926131A-FECC-4191-BB1B-DB75D97CCBBD}"/>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Oval 220">
              <a:extLst>
                <a:ext uri="{FF2B5EF4-FFF2-40B4-BE49-F238E27FC236}">
                  <a16:creationId xmlns:a16="http://schemas.microsoft.com/office/drawing/2014/main" id="{6B0C885E-3659-4DF3-AC11-38A355B2BCF9}"/>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32" descr="Fishing">
              <a:extLst>
                <a:ext uri="{FF2B5EF4-FFF2-40B4-BE49-F238E27FC236}">
                  <a16:creationId xmlns:a16="http://schemas.microsoft.com/office/drawing/2014/main" id="{CBB43C1A-6CFD-4DF5-94C7-B8BC2B538048}"/>
                </a:ext>
              </a:extLst>
            </p:cNvPr>
            <p:cNvGrpSpPr>
              <a:grpSpLocks noChangeAspect="1"/>
            </p:cNvGrpSpPr>
            <p:nvPr/>
          </p:nvGrpSpPr>
          <p:grpSpPr>
            <a:xfrm>
              <a:off x="8123014" y="3937616"/>
              <a:ext cx="548640" cy="436504"/>
              <a:chOff x="5681186" y="3099911"/>
              <a:chExt cx="824865" cy="656273"/>
            </a:xfrm>
            <a:solidFill>
              <a:srgbClr val="4D4D4D"/>
            </a:solidFill>
          </p:grpSpPr>
          <p:sp>
            <p:nvSpPr>
              <p:cNvPr id="35" name="Freeform: Shape 34">
                <a:extLst>
                  <a:ext uri="{FF2B5EF4-FFF2-40B4-BE49-F238E27FC236}">
                    <a16:creationId xmlns:a16="http://schemas.microsoft.com/office/drawing/2014/main" id="{D390BD14-7C06-4189-B87E-B4E5904982A1}"/>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CC77FC-D4B6-461C-8561-F5966C80614C}"/>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7C956FA-EEE8-4165-87B2-31D00DAFB3C6}"/>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94" name="Picture 93">
            <a:hlinkClick r:id="rId5"/>
            <a:extLst>
              <a:ext uri="{FF2B5EF4-FFF2-40B4-BE49-F238E27FC236}">
                <a16:creationId xmlns:a16="http://schemas.microsoft.com/office/drawing/2014/main" id="{783263A7-4CDD-4F0C-A920-97A56446D29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884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47" presetClass="entr" presetSubtype="0" fill="hold" nodeType="afterEffect">
                                  <p:stCondLst>
                                    <p:cond delay="0"/>
                                  </p:stCondLst>
                                  <p:childTnLst>
                                    <p:set>
                                      <p:cBhvr>
                                        <p:cTn id="254" dur="1" fill="hold">
                                          <p:stCondLst>
                                            <p:cond delay="0"/>
                                          </p:stCondLst>
                                        </p:cTn>
                                        <p:tgtEl>
                                          <p:spTgt spid="48"/>
                                        </p:tgtEl>
                                        <p:attrNameLst>
                                          <p:attrName>style.visibility</p:attrName>
                                        </p:attrNameLst>
                                      </p:cBhvr>
                                      <p:to>
                                        <p:strVal val="visible"/>
                                      </p:to>
                                    </p:set>
                                    <p:animEffect transition="in" filter="fade">
                                      <p:cBhvr>
                                        <p:cTn id="255" dur="1000"/>
                                        <p:tgtEl>
                                          <p:spTgt spid="48"/>
                                        </p:tgtEl>
                                      </p:cBhvr>
                                    </p:animEffect>
                                    <p:anim calcmode="lin" valueType="num">
                                      <p:cBhvr>
                                        <p:cTn id="256" dur="1000" fill="hold"/>
                                        <p:tgtEl>
                                          <p:spTgt spid="48"/>
                                        </p:tgtEl>
                                        <p:attrNameLst>
                                          <p:attrName>ppt_x</p:attrName>
                                        </p:attrNameLst>
                                      </p:cBhvr>
                                      <p:tavLst>
                                        <p:tav tm="0">
                                          <p:val>
                                            <p:strVal val="#ppt_x"/>
                                          </p:val>
                                        </p:tav>
                                        <p:tav tm="100000">
                                          <p:val>
                                            <p:strVal val="#ppt_x"/>
                                          </p:val>
                                        </p:tav>
                                      </p:tavLst>
                                    </p:anim>
                                    <p:anim calcmode="lin" valueType="num">
                                      <p:cBhvr>
                                        <p:cTn id="257" dur="1000" fill="hold"/>
                                        <p:tgtEl>
                                          <p:spTgt spid="48"/>
                                        </p:tgtEl>
                                        <p:attrNameLst>
                                          <p:attrName>ppt_y</p:attrName>
                                        </p:attrNameLst>
                                      </p:cBhvr>
                                      <p:tavLst>
                                        <p:tav tm="0">
                                          <p:val>
                                            <p:strVal val="#ppt_y-.1"/>
                                          </p:val>
                                        </p:tav>
                                        <p:tav tm="100000">
                                          <p:val>
                                            <p:strVal val="#ppt_y"/>
                                          </p:val>
                                        </p:tav>
                                      </p:tavLst>
                                    </p:anim>
                                  </p:childTnLst>
                                </p:cTn>
                              </p:par>
                            </p:childTnLst>
                          </p:cTn>
                        </p:par>
                        <p:par>
                          <p:cTn id="258" fill="hold">
                            <p:stCondLst>
                              <p:cond delay="3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childTnLst>
                          </p:cTn>
                        </p:par>
                        <p:par>
                          <p:cTn id="262" fill="hold">
                            <p:stCondLst>
                              <p:cond delay="4000"/>
                            </p:stCondLst>
                            <p:childTnLst>
                              <p:par>
                                <p:cTn id="263" presetID="42" presetClass="entr" presetSubtype="0" fill="hold" grpId="0" nodeType="afterEffect">
                                  <p:stCondLst>
                                    <p:cond delay="0"/>
                                  </p:stCondLst>
                                  <p:childTnLst>
                                    <p:set>
                                      <p:cBhvr>
                                        <p:cTn id="264" dur="1" fill="hold">
                                          <p:stCondLst>
                                            <p:cond delay="0"/>
                                          </p:stCondLst>
                                        </p:cTn>
                                        <p:tgtEl>
                                          <p:spTgt spid="193"/>
                                        </p:tgtEl>
                                        <p:attrNameLst>
                                          <p:attrName>style.visibility</p:attrName>
                                        </p:attrNameLst>
                                      </p:cBhvr>
                                      <p:to>
                                        <p:strVal val="visible"/>
                                      </p:to>
                                    </p:set>
                                    <p:animEffect transition="in" filter="fade">
                                      <p:cBhvr>
                                        <p:cTn id="265" dur="1000"/>
                                        <p:tgtEl>
                                          <p:spTgt spid="193"/>
                                        </p:tgtEl>
                                      </p:cBhvr>
                                    </p:animEffect>
                                    <p:anim calcmode="lin" valueType="num">
                                      <p:cBhvr>
                                        <p:cTn id="266" dur="1000" fill="hold"/>
                                        <p:tgtEl>
                                          <p:spTgt spid="193"/>
                                        </p:tgtEl>
                                        <p:attrNameLst>
                                          <p:attrName>ppt_x</p:attrName>
                                        </p:attrNameLst>
                                      </p:cBhvr>
                                      <p:tavLst>
                                        <p:tav tm="0">
                                          <p:val>
                                            <p:strVal val="#ppt_x"/>
                                          </p:val>
                                        </p:tav>
                                        <p:tav tm="100000">
                                          <p:val>
                                            <p:strVal val="#ppt_x"/>
                                          </p:val>
                                        </p:tav>
                                      </p:tavLst>
                                    </p:anim>
                                    <p:anim calcmode="lin" valueType="num">
                                      <p:cBhvr>
                                        <p:cTn id="267" dur="1000" fill="hold"/>
                                        <p:tgtEl>
                                          <p:spTgt spid="193"/>
                                        </p:tgtEl>
                                        <p:attrNameLst>
                                          <p:attrName>ppt_y</p:attrName>
                                        </p:attrNameLst>
                                      </p:cBhvr>
                                      <p:tavLst>
                                        <p:tav tm="0">
                                          <p:val>
                                            <p:strVal val="#ppt_y+.1"/>
                                          </p:val>
                                        </p:tav>
                                        <p:tav tm="100000">
                                          <p:val>
                                            <p:strVal val="#ppt_y"/>
                                          </p:val>
                                        </p:tav>
                                      </p:tavLst>
                                    </p:anim>
                                  </p:childTnLst>
                                </p:cTn>
                              </p:par>
                            </p:childTnLst>
                          </p:cTn>
                        </p:par>
                        <p:par>
                          <p:cTn id="268" fill="hold">
                            <p:stCondLst>
                              <p:cond delay="5000"/>
                            </p:stCondLst>
                            <p:childTnLst>
                              <p:par>
                                <p:cTn id="269" presetID="47" presetClass="entr" presetSubtype="0" fill="hold" nodeType="afterEffect">
                                  <p:stCondLst>
                                    <p:cond delay="0"/>
                                  </p:stCondLst>
                                  <p:childTnLst>
                                    <p:set>
                                      <p:cBhvr>
                                        <p:cTn id="270" dur="1" fill="hold">
                                          <p:stCondLst>
                                            <p:cond delay="0"/>
                                          </p:stCondLst>
                                        </p:cTn>
                                        <p:tgtEl>
                                          <p:spTgt spid="46"/>
                                        </p:tgtEl>
                                        <p:attrNameLst>
                                          <p:attrName>style.visibility</p:attrName>
                                        </p:attrNameLst>
                                      </p:cBhvr>
                                      <p:to>
                                        <p:strVal val="visible"/>
                                      </p:to>
                                    </p:set>
                                    <p:animEffect transition="in" filter="fade">
                                      <p:cBhvr>
                                        <p:cTn id="271" dur="1000"/>
                                        <p:tgtEl>
                                          <p:spTgt spid="46"/>
                                        </p:tgtEl>
                                      </p:cBhvr>
                                    </p:animEffect>
                                    <p:anim calcmode="lin" valueType="num">
                                      <p:cBhvr>
                                        <p:cTn id="272" dur="1000" fill="hold"/>
                                        <p:tgtEl>
                                          <p:spTgt spid="46"/>
                                        </p:tgtEl>
                                        <p:attrNameLst>
                                          <p:attrName>ppt_x</p:attrName>
                                        </p:attrNameLst>
                                      </p:cBhvr>
                                      <p:tavLst>
                                        <p:tav tm="0">
                                          <p:val>
                                            <p:strVal val="#ppt_x"/>
                                          </p:val>
                                        </p:tav>
                                        <p:tav tm="100000">
                                          <p:val>
                                            <p:strVal val="#ppt_x"/>
                                          </p:val>
                                        </p:tav>
                                      </p:tavLst>
                                    </p:anim>
                                    <p:anim calcmode="lin" valueType="num">
                                      <p:cBhvr>
                                        <p:cTn id="273" dur="1000" fill="hold"/>
                                        <p:tgtEl>
                                          <p:spTgt spid="46"/>
                                        </p:tgtEl>
                                        <p:attrNameLst>
                                          <p:attrName>ppt_y</p:attrName>
                                        </p:attrNameLst>
                                      </p:cBhvr>
                                      <p:tavLst>
                                        <p:tav tm="0">
                                          <p:val>
                                            <p:strVal val="#ppt_y-.1"/>
                                          </p:val>
                                        </p:tav>
                                        <p:tav tm="100000">
                                          <p:val>
                                            <p:strVal val="#ppt_y"/>
                                          </p:val>
                                        </p:tav>
                                      </p:tavLst>
                                    </p:anim>
                                  </p:childTnLst>
                                </p:cTn>
                              </p:par>
                            </p:childTnLst>
                          </p:cTn>
                        </p:par>
                        <p:par>
                          <p:cTn id="274" fill="hold">
                            <p:stCondLst>
                              <p:cond delay="6000"/>
                            </p:stCondLst>
                            <p:childTnLst>
                              <p:par>
                                <p:cTn id="275" presetID="22" presetClass="entr" presetSubtype="8" fill="hold" nodeType="afterEffect">
                                  <p:stCondLst>
                                    <p:cond delay="0"/>
                                  </p:stCondLst>
                                  <p:childTnLst>
                                    <p:set>
                                      <p:cBhvr>
                                        <p:cTn id="276" dur="1" fill="hold">
                                          <p:stCondLst>
                                            <p:cond delay="0"/>
                                          </p:stCondLst>
                                        </p:cTn>
                                        <p:tgtEl>
                                          <p:spTgt spid="42"/>
                                        </p:tgtEl>
                                        <p:attrNameLst>
                                          <p:attrName>style.visibility</p:attrName>
                                        </p:attrNameLst>
                                      </p:cBhvr>
                                      <p:to>
                                        <p:strVal val="visible"/>
                                      </p:to>
                                    </p:set>
                                    <p:animEffect transition="in" filter="wipe(left)">
                                      <p:cBhvr>
                                        <p:cTn id="277" dur="500"/>
                                        <p:tgtEl>
                                          <p:spTgt spid="42"/>
                                        </p:tgtEl>
                                      </p:cBhvr>
                                    </p:animEffect>
                                  </p:childTnLst>
                                </p:cTn>
                              </p:par>
                            </p:childTnLst>
                          </p:cTn>
                        </p:par>
                        <p:par>
                          <p:cTn id="278" fill="hold">
                            <p:stCondLst>
                              <p:cond delay="6500"/>
                            </p:stCondLst>
                            <p:childTnLst>
                              <p:par>
                                <p:cTn id="279" presetID="42" presetClass="entr" presetSubtype="0" fill="hold" grpId="0" nodeType="afterEffect">
                                  <p:stCondLst>
                                    <p:cond delay="0"/>
                                  </p:stCondLst>
                                  <p:childTnLst>
                                    <p:set>
                                      <p:cBhvr>
                                        <p:cTn id="280" dur="1" fill="hold">
                                          <p:stCondLst>
                                            <p:cond delay="0"/>
                                          </p:stCondLst>
                                        </p:cTn>
                                        <p:tgtEl>
                                          <p:spTgt spid="191"/>
                                        </p:tgtEl>
                                        <p:attrNameLst>
                                          <p:attrName>style.visibility</p:attrName>
                                        </p:attrNameLst>
                                      </p:cBhvr>
                                      <p:to>
                                        <p:strVal val="visible"/>
                                      </p:to>
                                    </p:set>
                                    <p:animEffect transition="in" filter="fade">
                                      <p:cBhvr>
                                        <p:cTn id="281" dur="1000"/>
                                        <p:tgtEl>
                                          <p:spTgt spid="191"/>
                                        </p:tgtEl>
                                      </p:cBhvr>
                                    </p:animEffect>
                                    <p:anim calcmode="lin" valueType="num">
                                      <p:cBhvr>
                                        <p:cTn id="282" dur="1000" fill="hold"/>
                                        <p:tgtEl>
                                          <p:spTgt spid="191"/>
                                        </p:tgtEl>
                                        <p:attrNameLst>
                                          <p:attrName>ppt_x</p:attrName>
                                        </p:attrNameLst>
                                      </p:cBhvr>
                                      <p:tavLst>
                                        <p:tav tm="0">
                                          <p:val>
                                            <p:strVal val="#ppt_x"/>
                                          </p:val>
                                        </p:tav>
                                        <p:tav tm="100000">
                                          <p:val>
                                            <p:strVal val="#ppt_x"/>
                                          </p:val>
                                        </p:tav>
                                      </p:tavLst>
                                    </p:anim>
                                    <p:anim calcmode="lin" valueType="num">
                                      <p:cBhvr>
                                        <p:cTn id="283" dur="1000" fill="hold"/>
                                        <p:tgtEl>
                                          <p:spTgt spid="191"/>
                                        </p:tgtEl>
                                        <p:attrNameLst>
                                          <p:attrName>ppt_y</p:attrName>
                                        </p:attrNameLst>
                                      </p:cBhvr>
                                      <p:tavLst>
                                        <p:tav tm="0">
                                          <p:val>
                                            <p:strVal val="#ppt_y+.1"/>
                                          </p:val>
                                        </p:tav>
                                        <p:tav tm="100000">
                                          <p:val>
                                            <p:strVal val="#ppt_y"/>
                                          </p:val>
                                        </p:tav>
                                      </p:tavLst>
                                    </p:anim>
                                  </p:childTnLst>
                                </p:cTn>
                              </p:par>
                            </p:childTnLst>
                          </p:cTn>
                        </p:par>
                        <p:par>
                          <p:cTn id="284" fill="hold">
                            <p:stCondLst>
                              <p:cond delay="7500"/>
                            </p:stCondLst>
                            <p:childTnLst>
                              <p:par>
                                <p:cTn id="285" presetID="47" presetClass="entr" presetSubtype="0" fill="hold" nodeType="afterEffect">
                                  <p:stCondLst>
                                    <p:cond delay="0"/>
                                  </p:stCondLst>
                                  <p:childTnLst>
                                    <p:set>
                                      <p:cBhvr>
                                        <p:cTn id="286" dur="1" fill="hold">
                                          <p:stCondLst>
                                            <p:cond delay="0"/>
                                          </p:stCondLst>
                                        </p:cTn>
                                        <p:tgtEl>
                                          <p:spTgt spid="49"/>
                                        </p:tgtEl>
                                        <p:attrNameLst>
                                          <p:attrName>style.visibility</p:attrName>
                                        </p:attrNameLst>
                                      </p:cBhvr>
                                      <p:to>
                                        <p:strVal val="visible"/>
                                      </p:to>
                                    </p:set>
                                    <p:animEffect transition="in" filter="fade">
                                      <p:cBhvr>
                                        <p:cTn id="287" dur="1000"/>
                                        <p:tgtEl>
                                          <p:spTgt spid="49"/>
                                        </p:tgtEl>
                                      </p:cBhvr>
                                    </p:animEffect>
                                    <p:anim calcmode="lin" valueType="num">
                                      <p:cBhvr>
                                        <p:cTn id="288" dur="1000" fill="hold"/>
                                        <p:tgtEl>
                                          <p:spTgt spid="49"/>
                                        </p:tgtEl>
                                        <p:attrNameLst>
                                          <p:attrName>ppt_x</p:attrName>
                                        </p:attrNameLst>
                                      </p:cBhvr>
                                      <p:tavLst>
                                        <p:tav tm="0">
                                          <p:val>
                                            <p:strVal val="#ppt_x"/>
                                          </p:val>
                                        </p:tav>
                                        <p:tav tm="100000">
                                          <p:val>
                                            <p:strVal val="#ppt_x"/>
                                          </p:val>
                                        </p:tav>
                                      </p:tavLst>
                                    </p:anim>
                                    <p:anim calcmode="lin" valueType="num">
                                      <p:cBhvr>
                                        <p:cTn id="289" dur="1000" fill="hold"/>
                                        <p:tgtEl>
                                          <p:spTgt spid="49"/>
                                        </p:tgtEl>
                                        <p:attrNameLst>
                                          <p:attrName>ppt_y</p:attrName>
                                        </p:attrNameLst>
                                      </p:cBhvr>
                                      <p:tavLst>
                                        <p:tav tm="0">
                                          <p:val>
                                            <p:strVal val="#ppt_y-.1"/>
                                          </p:val>
                                        </p:tav>
                                        <p:tav tm="100000">
                                          <p:val>
                                            <p:strVal val="#ppt_y"/>
                                          </p:val>
                                        </p:tav>
                                      </p:tavLst>
                                    </p:anim>
                                  </p:childTnLst>
                                </p:cTn>
                              </p:par>
                            </p:childTnLst>
                          </p:cTn>
                        </p:par>
                        <p:par>
                          <p:cTn id="290" fill="hold">
                            <p:stCondLst>
                              <p:cond delay="8500"/>
                            </p:stCondLst>
                            <p:childTnLst>
                              <p:par>
                                <p:cTn id="291" presetID="22" presetClass="entr" presetSubtype="8" fill="hold" nodeType="afterEffect">
                                  <p:stCondLst>
                                    <p:cond delay="0"/>
                                  </p:stCondLst>
                                  <p:childTnLst>
                                    <p:set>
                                      <p:cBhvr>
                                        <p:cTn id="292" dur="1" fill="hold">
                                          <p:stCondLst>
                                            <p:cond delay="0"/>
                                          </p:stCondLst>
                                        </p:cTn>
                                        <p:tgtEl>
                                          <p:spTgt spid="44"/>
                                        </p:tgtEl>
                                        <p:attrNameLst>
                                          <p:attrName>style.visibility</p:attrName>
                                        </p:attrNameLst>
                                      </p:cBhvr>
                                      <p:to>
                                        <p:strVal val="visible"/>
                                      </p:to>
                                    </p:set>
                                    <p:animEffect transition="in" filter="wipe(left)">
                                      <p:cBhvr>
                                        <p:cTn id="293" dur="500"/>
                                        <p:tgtEl>
                                          <p:spTgt spid="44"/>
                                        </p:tgtEl>
                                      </p:cBhvr>
                                    </p:animEffect>
                                  </p:childTnLst>
                                </p:cTn>
                              </p:par>
                            </p:childTnLst>
                          </p:cTn>
                        </p:par>
                        <p:par>
                          <p:cTn id="294" fill="hold">
                            <p:stCondLst>
                              <p:cond delay="9000"/>
                            </p:stCondLst>
                            <p:childTnLst>
                              <p:par>
                                <p:cTn id="295" presetID="42" presetClass="entr" presetSubtype="0" fill="hold" grpId="0" nodeType="afterEffect">
                                  <p:stCondLst>
                                    <p:cond delay="0"/>
                                  </p:stCondLst>
                                  <p:childTnLst>
                                    <p:set>
                                      <p:cBhvr>
                                        <p:cTn id="296" dur="1" fill="hold">
                                          <p:stCondLst>
                                            <p:cond delay="0"/>
                                          </p:stCondLst>
                                        </p:cTn>
                                        <p:tgtEl>
                                          <p:spTgt spid="192"/>
                                        </p:tgtEl>
                                        <p:attrNameLst>
                                          <p:attrName>style.visibility</p:attrName>
                                        </p:attrNameLst>
                                      </p:cBhvr>
                                      <p:to>
                                        <p:strVal val="visible"/>
                                      </p:to>
                                    </p:set>
                                    <p:animEffect transition="in" filter="fade">
                                      <p:cBhvr>
                                        <p:cTn id="297" dur="1000"/>
                                        <p:tgtEl>
                                          <p:spTgt spid="192"/>
                                        </p:tgtEl>
                                      </p:cBhvr>
                                    </p:animEffect>
                                    <p:anim calcmode="lin" valueType="num">
                                      <p:cBhvr>
                                        <p:cTn id="298" dur="1000" fill="hold"/>
                                        <p:tgtEl>
                                          <p:spTgt spid="192"/>
                                        </p:tgtEl>
                                        <p:attrNameLst>
                                          <p:attrName>ppt_x</p:attrName>
                                        </p:attrNameLst>
                                      </p:cBhvr>
                                      <p:tavLst>
                                        <p:tav tm="0">
                                          <p:val>
                                            <p:strVal val="#ppt_x"/>
                                          </p:val>
                                        </p:tav>
                                        <p:tav tm="100000">
                                          <p:val>
                                            <p:strVal val="#ppt_x"/>
                                          </p:val>
                                        </p:tav>
                                      </p:tavLst>
                                    </p:anim>
                                    <p:anim calcmode="lin" valueType="num">
                                      <p:cBhvr>
                                        <p:cTn id="299"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91" grpId="0"/>
      <p:bldP spid="192" grpId="0"/>
      <p:bldP spid="19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2019-03-29T14:58:53Z</dcterms:modified>
</cp:coreProperties>
</file>