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3840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52657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52657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52657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6632614"/>
              </a:avLst>
            </a:prstGeom>
            <a:solidFill>
              <a:srgbClr val="EF3425"/>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932518" y="196117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8397B1"/>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188261"/>
                <a:gd name="adj2" fmla="val 6489006"/>
              </a:avLst>
            </a:prstGeom>
            <a:solidFill>
              <a:srgbClr val="44546B"/>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3063187" y="505747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636363"/>
                  </a:solidFill>
                  <a:latin typeface="Bernard MT Condensed" panose="02050806060905020404" pitchFamily="18" charset="0"/>
                </a:rPr>
                <a:t>LOREM </a:t>
              </a:r>
            </a:p>
            <a:p>
              <a:pPr algn="ctr"/>
              <a:r>
                <a:rPr lang="en-US" sz="2000" dirty="0">
                  <a:solidFill>
                    <a:srgbClr val="636363"/>
                  </a:solidFill>
                  <a:latin typeface="Bernard MT Condensed" panose="02050806060905020404" pitchFamily="18" charset="0"/>
                </a:rPr>
                <a:t>IPSUM</a:t>
              </a:r>
            </a:p>
            <a:p>
              <a:pPr algn="ctr"/>
              <a:r>
                <a:rPr lang="en-US" sz="2000" dirty="0">
                  <a:solidFill>
                    <a:srgbClr val="636363"/>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96B3126B-18A3-4988-B4C9-0C6A4B55B3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1410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2019-03-29T14:56:55Z</dcterms:modified>
</cp:coreProperties>
</file>