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32568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dirty="0">
                <a:solidFill>
                  <a:srgbClr val="8397B1"/>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dirty="0">
                <a:solidFill>
                  <a:srgbClr val="8397B1"/>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DBA61E0C-50B8-4487-9545-F8C7219021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2019-03-29T14:52:58Z</dcterms:modified>
</cp:coreProperties>
</file>