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8991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dirty="0">
                <a:solidFill>
                  <a:srgbClr val="EF34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3425"/>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dirty="0">
                <a:solidFill>
                  <a:srgbClr val="8397B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397B1"/>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C291C2EE-E9A2-404B-8081-681744FDB9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53" presetClass="entr" presetSubtype="16"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ppt_w</p:attrName>
                                        </p:attrNameLst>
                                      </p:cBhvr>
                                      <p:tavLst>
                                        <p:tav tm="0">
                                          <p:val>
                                            <p:fltVal val="0"/>
                                          </p:val>
                                        </p:tav>
                                        <p:tav tm="100000">
                                          <p:val>
                                            <p:strVal val="#ppt_w"/>
                                          </p:val>
                                        </p:tav>
                                      </p:tavLst>
                                    </p:anim>
                                    <p:anim calcmode="lin" valueType="num">
                                      <p:cBhvr>
                                        <p:cTn id="71" dur="1000" fill="hold"/>
                                        <p:tgtEl>
                                          <p:spTgt spid="98"/>
                                        </p:tgtEl>
                                        <p:attrNameLst>
                                          <p:attrName>ppt_h</p:attrName>
                                        </p:attrNameLst>
                                      </p:cBhvr>
                                      <p:tavLst>
                                        <p:tav tm="0">
                                          <p:val>
                                            <p:fltVal val="0"/>
                                          </p:val>
                                        </p:tav>
                                        <p:tav tm="100000">
                                          <p:val>
                                            <p:strVal val="#ppt_h"/>
                                          </p:val>
                                        </p:tav>
                                      </p:tavLst>
                                    </p:anim>
                                    <p:animEffect transition="in" filter="fade">
                                      <p:cBhvr>
                                        <p:cTn id="72" dur="1000"/>
                                        <p:tgtEl>
                                          <p:spTgt spid="9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1447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2019-03-29T14:51:52Z</dcterms:modified>
</cp:coreProperties>
</file>