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8991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EF34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3425"/>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8397B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397B1"/>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C291C2EE-E9A2-404B-8081-681744FDB9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1447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2019-03-29T14:51:52Z</dcterms:modified>
</cp:coreProperties>
</file>