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0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102" y="3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523314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nvGraphicFramePr>
        <p:xfrm>
          <a:off x="997133" y="1538790"/>
          <a:ext cx="3029500" cy="3261810"/>
        </p:xfrm>
        <a:graphic>
          <a:graphicData uri="http://schemas.openxmlformats.org/drawingml/2006/table">
            <a:tbl>
              <a:tblPr bandRow="1">
                <a:tableStyleId>{5C22544A-7EE6-4342-B048-85BDC9FD1C3A}</a:tableStyleId>
              </a:tblPr>
              <a:tblGrid>
                <a:gridCol w="302950">
                  <a:extLst>
                    <a:ext uri="{9D8B030D-6E8A-4147-A177-3AD203B41FA5}">
                      <a16:colId xmlns:a16="http://schemas.microsoft.com/office/drawing/2014/main" val="20000"/>
                    </a:ext>
                  </a:extLst>
                </a:gridCol>
                <a:gridCol w="302950">
                  <a:extLst>
                    <a:ext uri="{9D8B030D-6E8A-4147-A177-3AD203B41FA5}">
                      <a16:colId xmlns:a16="http://schemas.microsoft.com/office/drawing/2014/main" val="20001"/>
                    </a:ext>
                  </a:extLst>
                </a:gridCol>
                <a:gridCol w="302950">
                  <a:extLst>
                    <a:ext uri="{9D8B030D-6E8A-4147-A177-3AD203B41FA5}">
                      <a16:colId xmlns:a16="http://schemas.microsoft.com/office/drawing/2014/main" val="20002"/>
                    </a:ext>
                  </a:extLst>
                </a:gridCol>
                <a:gridCol w="302950">
                  <a:extLst>
                    <a:ext uri="{9D8B030D-6E8A-4147-A177-3AD203B41FA5}">
                      <a16:colId xmlns:a16="http://schemas.microsoft.com/office/drawing/2014/main" val="20003"/>
                    </a:ext>
                  </a:extLst>
                </a:gridCol>
                <a:gridCol w="302950">
                  <a:extLst>
                    <a:ext uri="{9D8B030D-6E8A-4147-A177-3AD203B41FA5}">
                      <a16:colId xmlns:a16="http://schemas.microsoft.com/office/drawing/2014/main" val="20004"/>
                    </a:ext>
                  </a:extLst>
                </a:gridCol>
                <a:gridCol w="302950">
                  <a:extLst>
                    <a:ext uri="{9D8B030D-6E8A-4147-A177-3AD203B41FA5}">
                      <a16:colId xmlns:a16="http://schemas.microsoft.com/office/drawing/2014/main" val="20005"/>
                    </a:ext>
                  </a:extLst>
                </a:gridCol>
                <a:gridCol w="302950">
                  <a:extLst>
                    <a:ext uri="{9D8B030D-6E8A-4147-A177-3AD203B41FA5}">
                      <a16:colId xmlns:a16="http://schemas.microsoft.com/office/drawing/2014/main" val="20006"/>
                    </a:ext>
                  </a:extLst>
                </a:gridCol>
                <a:gridCol w="302950">
                  <a:extLst>
                    <a:ext uri="{9D8B030D-6E8A-4147-A177-3AD203B41FA5}">
                      <a16:colId xmlns:a16="http://schemas.microsoft.com/office/drawing/2014/main" val="20007"/>
                    </a:ext>
                  </a:extLst>
                </a:gridCol>
                <a:gridCol w="302950">
                  <a:extLst>
                    <a:ext uri="{9D8B030D-6E8A-4147-A177-3AD203B41FA5}">
                      <a16:colId xmlns:a16="http://schemas.microsoft.com/office/drawing/2014/main" val="20008"/>
                    </a:ext>
                  </a:extLst>
                </a:gridCol>
                <a:gridCol w="302950">
                  <a:extLst>
                    <a:ext uri="{9D8B030D-6E8A-4147-A177-3AD203B41FA5}">
                      <a16:colId xmlns:a16="http://schemas.microsoft.com/office/drawing/2014/main" val="20009"/>
                    </a:ext>
                  </a:extLst>
                </a:gridCol>
              </a:tblGrid>
              <a:tr h="326181">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extLst>
                  <a:ext uri="{0D108BD9-81ED-4DB2-BD59-A6C34878D82A}">
                    <a16:rowId xmlns:a16="http://schemas.microsoft.com/office/drawing/2014/main" val="10000"/>
                  </a:ext>
                </a:extLst>
              </a:tr>
              <a:tr h="326181">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extLst>
                  <a:ext uri="{0D108BD9-81ED-4DB2-BD59-A6C34878D82A}">
                    <a16:rowId xmlns:a16="http://schemas.microsoft.com/office/drawing/2014/main" val="10001"/>
                  </a:ext>
                </a:extLst>
              </a:tr>
              <a:tr h="326181">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solidFill>
                      <a:srgbClr val="EF3425"/>
                    </a:solidFill>
                  </a:tcPr>
                </a:tc>
                <a:tc>
                  <a:txBody>
                    <a:bodyPr/>
                    <a:lstStyle/>
                    <a:p>
                      <a:endParaRPr lang="en-US" sz="1100" dirty="0"/>
                    </a:p>
                  </a:txBody>
                  <a:tcPr marL="25521" marR="25521" marT="25521" marB="25521">
                    <a:solidFill>
                      <a:srgbClr val="EF3425"/>
                    </a:solidFill>
                  </a:tcPr>
                </a:tc>
                <a:tc>
                  <a:txBody>
                    <a:bodyPr/>
                    <a:lstStyle/>
                    <a:p>
                      <a:endParaRPr lang="en-US" sz="1100" dirty="0"/>
                    </a:p>
                  </a:txBody>
                  <a:tcPr marL="25521" marR="25521" marT="25521" marB="25521">
                    <a:solidFill>
                      <a:srgbClr val="EF3425"/>
                    </a:solidFill>
                  </a:tcPr>
                </a:tc>
                <a:tc>
                  <a:txBody>
                    <a:bodyPr/>
                    <a:lstStyle/>
                    <a:p>
                      <a:endParaRPr lang="en-US" sz="1100" dirty="0"/>
                    </a:p>
                  </a:txBody>
                  <a:tcPr marL="25521" marR="25521" marT="25521" marB="25521">
                    <a:solidFill>
                      <a:srgbClr val="EF3425"/>
                    </a:solidFill>
                  </a:tcPr>
                </a:tc>
                <a:tc>
                  <a:txBody>
                    <a:bodyPr/>
                    <a:lstStyle/>
                    <a:p>
                      <a:endParaRPr lang="en-US" sz="1100" dirty="0"/>
                    </a:p>
                  </a:txBody>
                  <a:tcPr marL="25521" marR="25521" marT="25521" marB="25521">
                    <a:solidFill>
                      <a:srgbClr val="EF3425"/>
                    </a:solidFill>
                  </a:tcPr>
                </a:tc>
                <a:extLst>
                  <a:ext uri="{0D108BD9-81ED-4DB2-BD59-A6C34878D82A}">
                    <a16:rowId xmlns:a16="http://schemas.microsoft.com/office/drawing/2014/main" val="10002"/>
                  </a:ext>
                </a:extLst>
              </a:tr>
              <a:tr h="326181">
                <a:tc>
                  <a:txBody>
                    <a:bodyPr/>
                    <a:lstStyle/>
                    <a:p>
                      <a:endParaRPr lang="en-US" sz="1100" dirty="0"/>
                    </a:p>
                  </a:txBody>
                  <a:tcPr marL="25521" marR="25521" marT="25521" marB="25521">
                    <a:solidFill>
                      <a:srgbClr val="EF3425"/>
                    </a:solidFill>
                  </a:tcPr>
                </a:tc>
                <a:tc>
                  <a:txBody>
                    <a:bodyPr/>
                    <a:lstStyle/>
                    <a:p>
                      <a:endParaRPr lang="en-US" sz="1100" dirty="0"/>
                    </a:p>
                  </a:txBody>
                  <a:tcPr marL="25521" marR="25521" marT="25521" marB="25521">
                    <a:solidFill>
                      <a:srgbClr val="EF3425"/>
                    </a:solidFill>
                  </a:tcPr>
                </a:tc>
                <a:tc>
                  <a:txBody>
                    <a:bodyPr/>
                    <a:lstStyle/>
                    <a:p>
                      <a:endParaRPr lang="en-US" sz="1100" dirty="0"/>
                    </a:p>
                  </a:txBody>
                  <a:tcPr marL="25521" marR="25521" marT="25521" marB="25521">
                    <a:solidFill>
                      <a:srgbClr val="EF3425"/>
                    </a:solidFill>
                  </a:tcPr>
                </a:tc>
                <a:tc>
                  <a:txBody>
                    <a:bodyPr/>
                    <a:lstStyle/>
                    <a:p>
                      <a:endParaRPr lang="en-US" sz="1100" dirty="0"/>
                    </a:p>
                  </a:txBody>
                  <a:tcPr marL="25521" marR="25521" marT="25521" marB="25521">
                    <a:solidFill>
                      <a:srgbClr val="EF3425"/>
                    </a:solidFill>
                  </a:tcPr>
                </a:tc>
                <a:tc>
                  <a:txBody>
                    <a:bodyPr/>
                    <a:lstStyle/>
                    <a:p>
                      <a:endParaRPr lang="en-US" sz="1100" dirty="0"/>
                    </a:p>
                  </a:txBody>
                  <a:tcPr marL="25521" marR="25521" marT="25521" marB="25521">
                    <a:solidFill>
                      <a:srgbClr val="EF3425"/>
                    </a:solidFill>
                  </a:tcPr>
                </a:tc>
                <a:tc>
                  <a:txBody>
                    <a:bodyPr/>
                    <a:lstStyle/>
                    <a:p>
                      <a:endParaRPr lang="en-US" sz="1100" dirty="0"/>
                    </a:p>
                  </a:txBody>
                  <a:tcPr marL="25521" marR="25521" marT="25521" marB="25521">
                    <a:solidFill>
                      <a:srgbClr val="EF3425"/>
                    </a:solidFill>
                  </a:tcPr>
                </a:tc>
                <a:tc>
                  <a:txBody>
                    <a:bodyPr/>
                    <a:lstStyle/>
                    <a:p>
                      <a:endParaRPr lang="en-US" sz="1100" dirty="0"/>
                    </a:p>
                  </a:txBody>
                  <a:tcPr marL="25521" marR="25521" marT="25521" marB="25521">
                    <a:solidFill>
                      <a:srgbClr val="EF3425"/>
                    </a:solidFill>
                  </a:tcPr>
                </a:tc>
                <a:tc>
                  <a:txBody>
                    <a:bodyPr/>
                    <a:lstStyle/>
                    <a:p>
                      <a:endParaRPr lang="en-US" sz="1100" dirty="0"/>
                    </a:p>
                  </a:txBody>
                  <a:tcPr marL="25521" marR="25521" marT="25521" marB="25521">
                    <a:solidFill>
                      <a:srgbClr val="EF3425"/>
                    </a:solidFill>
                  </a:tcPr>
                </a:tc>
                <a:tc>
                  <a:txBody>
                    <a:bodyPr/>
                    <a:lstStyle/>
                    <a:p>
                      <a:endParaRPr lang="en-US" sz="1100" dirty="0"/>
                    </a:p>
                  </a:txBody>
                  <a:tcPr marL="25521" marR="25521" marT="25521" marB="25521">
                    <a:solidFill>
                      <a:srgbClr val="EF3425"/>
                    </a:solidFill>
                  </a:tcPr>
                </a:tc>
                <a:tc>
                  <a:txBody>
                    <a:bodyPr/>
                    <a:lstStyle/>
                    <a:p>
                      <a:endParaRPr lang="en-US" sz="1100" dirty="0"/>
                    </a:p>
                  </a:txBody>
                  <a:tcPr marL="25521" marR="25521" marT="25521" marB="25521">
                    <a:solidFill>
                      <a:srgbClr val="EF3425"/>
                    </a:solidFill>
                  </a:tcPr>
                </a:tc>
                <a:extLst>
                  <a:ext uri="{0D108BD9-81ED-4DB2-BD59-A6C34878D82A}">
                    <a16:rowId xmlns:a16="http://schemas.microsoft.com/office/drawing/2014/main" val="10003"/>
                  </a:ext>
                </a:extLst>
              </a:tr>
              <a:tr h="326181">
                <a:tc>
                  <a:txBody>
                    <a:bodyPr/>
                    <a:lstStyle/>
                    <a:p>
                      <a:endParaRPr lang="en-US" sz="1100" dirty="0"/>
                    </a:p>
                  </a:txBody>
                  <a:tcPr marL="25521" marR="25521" marT="25521" marB="25521">
                    <a:solidFill>
                      <a:srgbClr val="EF3425"/>
                    </a:solidFill>
                  </a:tcPr>
                </a:tc>
                <a:tc>
                  <a:txBody>
                    <a:bodyPr/>
                    <a:lstStyle/>
                    <a:p>
                      <a:endParaRPr lang="en-US" sz="1100" dirty="0"/>
                    </a:p>
                  </a:txBody>
                  <a:tcPr marL="25521" marR="25521" marT="25521" marB="25521">
                    <a:solidFill>
                      <a:srgbClr val="EF3425"/>
                    </a:solidFill>
                  </a:tcPr>
                </a:tc>
                <a:tc>
                  <a:txBody>
                    <a:bodyPr/>
                    <a:lstStyle/>
                    <a:p>
                      <a:endParaRPr lang="en-US" sz="1100" dirty="0"/>
                    </a:p>
                  </a:txBody>
                  <a:tcPr marL="25521" marR="25521" marT="25521" marB="25521">
                    <a:solidFill>
                      <a:srgbClr val="EF3425"/>
                    </a:solidFill>
                  </a:tcPr>
                </a:tc>
                <a:tc>
                  <a:txBody>
                    <a:bodyPr/>
                    <a:lstStyle/>
                    <a:p>
                      <a:endParaRPr lang="en-US" sz="1100" dirty="0"/>
                    </a:p>
                  </a:txBody>
                  <a:tcPr marL="25521" marR="25521" marT="25521" marB="25521">
                    <a:solidFill>
                      <a:srgbClr val="EF3425"/>
                    </a:solidFill>
                  </a:tcPr>
                </a:tc>
                <a:tc>
                  <a:txBody>
                    <a:bodyPr/>
                    <a:lstStyle/>
                    <a:p>
                      <a:endParaRPr lang="en-US" sz="1100" dirty="0"/>
                    </a:p>
                  </a:txBody>
                  <a:tcPr marL="25521" marR="25521" marT="25521" marB="25521">
                    <a:solidFill>
                      <a:srgbClr val="EF3425"/>
                    </a:solidFill>
                  </a:tcPr>
                </a:tc>
                <a:tc>
                  <a:txBody>
                    <a:bodyPr/>
                    <a:lstStyle/>
                    <a:p>
                      <a:endParaRPr lang="en-US" sz="1100" dirty="0"/>
                    </a:p>
                  </a:txBody>
                  <a:tcPr marL="25521" marR="25521" marT="25521" marB="25521">
                    <a:solidFill>
                      <a:srgbClr val="EF3425"/>
                    </a:solidFill>
                  </a:tcPr>
                </a:tc>
                <a:tc>
                  <a:txBody>
                    <a:bodyPr/>
                    <a:lstStyle/>
                    <a:p>
                      <a:endParaRPr lang="en-US" sz="1100" dirty="0"/>
                    </a:p>
                  </a:txBody>
                  <a:tcPr marL="25521" marR="25521" marT="25521" marB="25521">
                    <a:solidFill>
                      <a:srgbClr val="EF3425"/>
                    </a:solidFill>
                  </a:tcPr>
                </a:tc>
                <a:tc>
                  <a:txBody>
                    <a:bodyPr/>
                    <a:lstStyle/>
                    <a:p>
                      <a:endParaRPr lang="en-US" sz="1100" dirty="0"/>
                    </a:p>
                  </a:txBody>
                  <a:tcPr marL="25521" marR="25521" marT="25521" marB="25521">
                    <a:solidFill>
                      <a:srgbClr val="EF3425"/>
                    </a:solidFill>
                  </a:tcPr>
                </a:tc>
                <a:tc>
                  <a:txBody>
                    <a:bodyPr/>
                    <a:lstStyle/>
                    <a:p>
                      <a:endParaRPr lang="en-US" sz="1100" dirty="0"/>
                    </a:p>
                  </a:txBody>
                  <a:tcPr marL="25521" marR="25521" marT="25521" marB="25521">
                    <a:solidFill>
                      <a:srgbClr val="EF3425"/>
                    </a:solidFill>
                  </a:tcPr>
                </a:tc>
                <a:tc>
                  <a:txBody>
                    <a:bodyPr/>
                    <a:lstStyle/>
                    <a:p>
                      <a:endParaRPr lang="en-US" sz="1100" dirty="0"/>
                    </a:p>
                  </a:txBody>
                  <a:tcPr marL="25521" marR="25521" marT="25521" marB="25521">
                    <a:solidFill>
                      <a:srgbClr val="EF3425"/>
                    </a:solidFill>
                  </a:tcPr>
                </a:tc>
                <a:extLst>
                  <a:ext uri="{0D108BD9-81ED-4DB2-BD59-A6C34878D82A}">
                    <a16:rowId xmlns:a16="http://schemas.microsoft.com/office/drawing/2014/main" val="10004"/>
                  </a:ext>
                </a:extLst>
              </a:tr>
              <a:tr h="326181">
                <a:tc>
                  <a:txBody>
                    <a:bodyPr/>
                    <a:lstStyle/>
                    <a:p>
                      <a:endParaRPr lang="en-US" sz="1100" dirty="0"/>
                    </a:p>
                  </a:txBody>
                  <a:tcPr marL="25521" marR="25521" marT="25521" marB="25521">
                    <a:solidFill>
                      <a:srgbClr val="EF3425"/>
                    </a:solidFill>
                  </a:tcPr>
                </a:tc>
                <a:tc>
                  <a:txBody>
                    <a:bodyPr/>
                    <a:lstStyle/>
                    <a:p>
                      <a:endParaRPr lang="en-US" sz="1100" dirty="0"/>
                    </a:p>
                  </a:txBody>
                  <a:tcPr marL="25521" marR="25521" marT="25521" marB="25521">
                    <a:solidFill>
                      <a:srgbClr val="EF3425"/>
                    </a:solidFill>
                  </a:tcPr>
                </a:tc>
                <a:tc>
                  <a:txBody>
                    <a:bodyPr/>
                    <a:lstStyle/>
                    <a:p>
                      <a:endParaRPr lang="en-US" sz="1100" dirty="0"/>
                    </a:p>
                  </a:txBody>
                  <a:tcPr marL="25521" marR="25521" marT="25521" marB="25521">
                    <a:solidFill>
                      <a:srgbClr val="EF3425"/>
                    </a:solidFill>
                  </a:tcPr>
                </a:tc>
                <a:tc>
                  <a:txBody>
                    <a:bodyPr/>
                    <a:lstStyle/>
                    <a:p>
                      <a:endParaRPr lang="en-US" sz="1100" dirty="0"/>
                    </a:p>
                  </a:txBody>
                  <a:tcPr marL="25521" marR="25521" marT="25521" marB="25521">
                    <a:solidFill>
                      <a:srgbClr val="EF3425"/>
                    </a:solidFill>
                  </a:tcPr>
                </a:tc>
                <a:tc>
                  <a:txBody>
                    <a:bodyPr/>
                    <a:lstStyle/>
                    <a:p>
                      <a:endParaRPr lang="en-US" sz="1100" dirty="0"/>
                    </a:p>
                  </a:txBody>
                  <a:tcPr marL="25521" marR="25521" marT="25521" marB="25521">
                    <a:solidFill>
                      <a:srgbClr val="EF3425"/>
                    </a:solidFill>
                  </a:tcPr>
                </a:tc>
                <a:tc>
                  <a:txBody>
                    <a:bodyPr/>
                    <a:lstStyle/>
                    <a:p>
                      <a:endParaRPr lang="en-US" sz="1100" dirty="0"/>
                    </a:p>
                  </a:txBody>
                  <a:tcPr marL="25521" marR="25521" marT="25521" marB="25521">
                    <a:solidFill>
                      <a:srgbClr val="EF3425"/>
                    </a:solidFill>
                  </a:tcPr>
                </a:tc>
                <a:tc>
                  <a:txBody>
                    <a:bodyPr/>
                    <a:lstStyle/>
                    <a:p>
                      <a:endParaRPr lang="en-US" sz="1100" dirty="0"/>
                    </a:p>
                  </a:txBody>
                  <a:tcPr marL="25521" marR="25521" marT="25521" marB="25521">
                    <a:solidFill>
                      <a:srgbClr val="EF3425"/>
                    </a:solidFill>
                  </a:tcPr>
                </a:tc>
                <a:tc>
                  <a:txBody>
                    <a:bodyPr/>
                    <a:lstStyle/>
                    <a:p>
                      <a:endParaRPr lang="en-US" sz="1100" dirty="0"/>
                    </a:p>
                  </a:txBody>
                  <a:tcPr marL="25521" marR="25521" marT="25521" marB="25521">
                    <a:solidFill>
                      <a:srgbClr val="EF3425"/>
                    </a:solidFill>
                  </a:tcPr>
                </a:tc>
                <a:tc>
                  <a:txBody>
                    <a:bodyPr/>
                    <a:lstStyle/>
                    <a:p>
                      <a:endParaRPr lang="en-US" sz="1100" dirty="0"/>
                    </a:p>
                  </a:txBody>
                  <a:tcPr marL="25521" marR="25521" marT="25521" marB="25521">
                    <a:solidFill>
                      <a:srgbClr val="EF3425"/>
                    </a:solidFill>
                  </a:tcPr>
                </a:tc>
                <a:tc>
                  <a:txBody>
                    <a:bodyPr/>
                    <a:lstStyle/>
                    <a:p>
                      <a:endParaRPr lang="en-US" sz="1100" dirty="0"/>
                    </a:p>
                  </a:txBody>
                  <a:tcPr marL="25521" marR="25521" marT="25521" marB="25521">
                    <a:solidFill>
                      <a:srgbClr val="EF3425"/>
                    </a:solidFill>
                  </a:tcPr>
                </a:tc>
                <a:extLst>
                  <a:ext uri="{0D108BD9-81ED-4DB2-BD59-A6C34878D82A}">
                    <a16:rowId xmlns:a16="http://schemas.microsoft.com/office/drawing/2014/main" val="10005"/>
                  </a:ext>
                </a:extLst>
              </a:tr>
              <a:tr h="326181">
                <a:tc>
                  <a:txBody>
                    <a:bodyPr/>
                    <a:lstStyle/>
                    <a:p>
                      <a:endParaRPr lang="en-US" sz="1100" dirty="0"/>
                    </a:p>
                  </a:txBody>
                  <a:tcPr marL="25521" marR="25521" marT="25521" marB="25521">
                    <a:solidFill>
                      <a:srgbClr val="EF3425"/>
                    </a:solidFill>
                  </a:tcPr>
                </a:tc>
                <a:tc>
                  <a:txBody>
                    <a:bodyPr/>
                    <a:lstStyle/>
                    <a:p>
                      <a:endParaRPr lang="en-US" sz="1100" dirty="0"/>
                    </a:p>
                  </a:txBody>
                  <a:tcPr marL="25521" marR="25521" marT="25521" marB="25521">
                    <a:solidFill>
                      <a:srgbClr val="EF3425"/>
                    </a:solidFill>
                  </a:tcPr>
                </a:tc>
                <a:tc>
                  <a:txBody>
                    <a:bodyPr/>
                    <a:lstStyle/>
                    <a:p>
                      <a:endParaRPr lang="en-US" sz="1100" dirty="0"/>
                    </a:p>
                  </a:txBody>
                  <a:tcPr marL="25521" marR="25521" marT="25521" marB="25521">
                    <a:solidFill>
                      <a:srgbClr val="EF3425"/>
                    </a:solidFill>
                  </a:tcPr>
                </a:tc>
                <a:tc>
                  <a:txBody>
                    <a:bodyPr/>
                    <a:lstStyle/>
                    <a:p>
                      <a:endParaRPr lang="en-US" sz="1100" dirty="0"/>
                    </a:p>
                  </a:txBody>
                  <a:tcPr marL="25521" marR="25521" marT="25521" marB="25521">
                    <a:solidFill>
                      <a:srgbClr val="EF3425"/>
                    </a:solidFill>
                  </a:tcPr>
                </a:tc>
                <a:tc>
                  <a:txBody>
                    <a:bodyPr/>
                    <a:lstStyle/>
                    <a:p>
                      <a:endParaRPr lang="en-US" sz="1100" dirty="0"/>
                    </a:p>
                  </a:txBody>
                  <a:tcPr marL="25521" marR="25521" marT="25521" marB="25521">
                    <a:solidFill>
                      <a:srgbClr val="EF3425"/>
                    </a:solidFill>
                  </a:tcPr>
                </a:tc>
                <a:tc>
                  <a:txBody>
                    <a:bodyPr/>
                    <a:lstStyle/>
                    <a:p>
                      <a:endParaRPr lang="en-US" sz="1100" dirty="0"/>
                    </a:p>
                  </a:txBody>
                  <a:tcPr marL="25521" marR="25521" marT="25521" marB="25521">
                    <a:solidFill>
                      <a:srgbClr val="EF3425"/>
                    </a:solidFill>
                  </a:tcPr>
                </a:tc>
                <a:tc>
                  <a:txBody>
                    <a:bodyPr/>
                    <a:lstStyle/>
                    <a:p>
                      <a:endParaRPr lang="en-US" sz="1100" dirty="0"/>
                    </a:p>
                  </a:txBody>
                  <a:tcPr marL="25521" marR="25521" marT="25521" marB="25521">
                    <a:solidFill>
                      <a:srgbClr val="EF3425"/>
                    </a:solidFill>
                  </a:tcPr>
                </a:tc>
                <a:tc>
                  <a:txBody>
                    <a:bodyPr/>
                    <a:lstStyle/>
                    <a:p>
                      <a:endParaRPr lang="en-US" sz="1100" dirty="0"/>
                    </a:p>
                  </a:txBody>
                  <a:tcPr marL="25521" marR="25521" marT="25521" marB="25521">
                    <a:solidFill>
                      <a:srgbClr val="EF3425"/>
                    </a:solidFill>
                  </a:tcPr>
                </a:tc>
                <a:tc>
                  <a:txBody>
                    <a:bodyPr/>
                    <a:lstStyle/>
                    <a:p>
                      <a:endParaRPr lang="en-US" sz="1100" dirty="0"/>
                    </a:p>
                  </a:txBody>
                  <a:tcPr marL="25521" marR="25521" marT="25521" marB="25521">
                    <a:solidFill>
                      <a:srgbClr val="EF3425"/>
                    </a:solidFill>
                  </a:tcPr>
                </a:tc>
                <a:tc>
                  <a:txBody>
                    <a:bodyPr/>
                    <a:lstStyle/>
                    <a:p>
                      <a:endParaRPr lang="en-US" sz="1100" dirty="0"/>
                    </a:p>
                  </a:txBody>
                  <a:tcPr marL="25521" marR="25521" marT="25521" marB="25521">
                    <a:solidFill>
                      <a:srgbClr val="EF3425"/>
                    </a:solidFill>
                  </a:tcPr>
                </a:tc>
                <a:extLst>
                  <a:ext uri="{0D108BD9-81ED-4DB2-BD59-A6C34878D82A}">
                    <a16:rowId xmlns:a16="http://schemas.microsoft.com/office/drawing/2014/main" val="10006"/>
                  </a:ext>
                </a:extLst>
              </a:tr>
              <a:tr h="326181">
                <a:tc>
                  <a:txBody>
                    <a:bodyPr/>
                    <a:lstStyle/>
                    <a:p>
                      <a:endParaRPr lang="en-US" sz="1100" dirty="0"/>
                    </a:p>
                  </a:txBody>
                  <a:tcPr marL="25521" marR="25521" marT="25521" marB="25521">
                    <a:solidFill>
                      <a:srgbClr val="EF3425"/>
                    </a:solidFill>
                  </a:tcPr>
                </a:tc>
                <a:tc>
                  <a:txBody>
                    <a:bodyPr/>
                    <a:lstStyle/>
                    <a:p>
                      <a:endParaRPr lang="en-US" sz="1100" dirty="0"/>
                    </a:p>
                  </a:txBody>
                  <a:tcPr marL="25521" marR="25521" marT="25521" marB="25521">
                    <a:solidFill>
                      <a:srgbClr val="EF3425"/>
                    </a:solidFill>
                  </a:tcPr>
                </a:tc>
                <a:tc>
                  <a:txBody>
                    <a:bodyPr/>
                    <a:lstStyle/>
                    <a:p>
                      <a:endParaRPr lang="en-US" sz="1100" dirty="0"/>
                    </a:p>
                  </a:txBody>
                  <a:tcPr marL="25521" marR="25521" marT="25521" marB="25521">
                    <a:solidFill>
                      <a:srgbClr val="EF3425"/>
                    </a:solidFill>
                  </a:tcPr>
                </a:tc>
                <a:tc>
                  <a:txBody>
                    <a:bodyPr/>
                    <a:lstStyle/>
                    <a:p>
                      <a:endParaRPr lang="en-US" sz="1100" dirty="0"/>
                    </a:p>
                  </a:txBody>
                  <a:tcPr marL="25521" marR="25521" marT="25521" marB="25521">
                    <a:solidFill>
                      <a:srgbClr val="EF3425"/>
                    </a:solidFill>
                  </a:tcPr>
                </a:tc>
                <a:tc>
                  <a:txBody>
                    <a:bodyPr/>
                    <a:lstStyle/>
                    <a:p>
                      <a:endParaRPr lang="en-US" sz="1100" dirty="0"/>
                    </a:p>
                  </a:txBody>
                  <a:tcPr marL="25521" marR="25521" marT="25521" marB="25521">
                    <a:solidFill>
                      <a:srgbClr val="EF3425"/>
                    </a:solidFill>
                  </a:tcPr>
                </a:tc>
                <a:tc>
                  <a:txBody>
                    <a:bodyPr/>
                    <a:lstStyle/>
                    <a:p>
                      <a:endParaRPr lang="en-US" sz="1100" dirty="0"/>
                    </a:p>
                  </a:txBody>
                  <a:tcPr marL="25521" marR="25521" marT="25521" marB="25521">
                    <a:solidFill>
                      <a:srgbClr val="EF3425"/>
                    </a:solidFill>
                  </a:tcPr>
                </a:tc>
                <a:tc>
                  <a:txBody>
                    <a:bodyPr/>
                    <a:lstStyle/>
                    <a:p>
                      <a:endParaRPr lang="en-US" sz="1100" dirty="0"/>
                    </a:p>
                  </a:txBody>
                  <a:tcPr marL="25521" marR="25521" marT="25521" marB="25521">
                    <a:solidFill>
                      <a:srgbClr val="EF3425"/>
                    </a:solidFill>
                  </a:tcPr>
                </a:tc>
                <a:tc>
                  <a:txBody>
                    <a:bodyPr/>
                    <a:lstStyle/>
                    <a:p>
                      <a:endParaRPr lang="en-US" sz="1100" dirty="0"/>
                    </a:p>
                  </a:txBody>
                  <a:tcPr marL="25521" marR="25521" marT="25521" marB="25521">
                    <a:solidFill>
                      <a:srgbClr val="EF3425"/>
                    </a:solidFill>
                  </a:tcPr>
                </a:tc>
                <a:tc>
                  <a:txBody>
                    <a:bodyPr/>
                    <a:lstStyle/>
                    <a:p>
                      <a:endParaRPr lang="en-US" sz="1100" dirty="0"/>
                    </a:p>
                  </a:txBody>
                  <a:tcPr marL="25521" marR="25521" marT="25521" marB="25521">
                    <a:solidFill>
                      <a:srgbClr val="EF3425"/>
                    </a:solidFill>
                  </a:tcPr>
                </a:tc>
                <a:tc>
                  <a:txBody>
                    <a:bodyPr/>
                    <a:lstStyle/>
                    <a:p>
                      <a:endParaRPr lang="en-US" sz="1100" dirty="0"/>
                    </a:p>
                  </a:txBody>
                  <a:tcPr marL="25521" marR="25521" marT="25521" marB="25521">
                    <a:solidFill>
                      <a:srgbClr val="EF3425"/>
                    </a:solidFill>
                  </a:tcPr>
                </a:tc>
                <a:extLst>
                  <a:ext uri="{0D108BD9-81ED-4DB2-BD59-A6C34878D82A}">
                    <a16:rowId xmlns:a16="http://schemas.microsoft.com/office/drawing/2014/main" val="10007"/>
                  </a:ext>
                </a:extLst>
              </a:tr>
              <a:tr h="326181">
                <a:tc>
                  <a:txBody>
                    <a:bodyPr/>
                    <a:lstStyle/>
                    <a:p>
                      <a:endParaRPr lang="en-US" sz="1100" dirty="0"/>
                    </a:p>
                  </a:txBody>
                  <a:tcPr marL="25521" marR="25521" marT="25521" marB="25521">
                    <a:solidFill>
                      <a:srgbClr val="EF3425"/>
                    </a:solidFill>
                  </a:tcPr>
                </a:tc>
                <a:tc>
                  <a:txBody>
                    <a:bodyPr/>
                    <a:lstStyle/>
                    <a:p>
                      <a:endParaRPr lang="en-US" sz="1100" dirty="0"/>
                    </a:p>
                  </a:txBody>
                  <a:tcPr marL="25521" marR="25521" marT="25521" marB="25521">
                    <a:solidFill>
                      <a:srgbClr val="EF3425"/>
                    </a:solidFill>
                  </a:tcPr>
                </a:tc>
                <a:tc>
                  <a:txBody>
                    <a:bodyPr/>
                    <a:lstStyle/>
                    <a:p>
                      <a:endParaRPr lang="en-US" sz="1100" dirty="0"/>
                    </a:p>
                  </a:txBody>
                  <a:tcPr marL="25521" marR="25521" marT="25521" marB="25521">
                    <a:solidFill>
                      <a:srgbClr val="EF3425"/>
                    </a:solidFill>
                  </a:tcPr>
                </a:tc>
                <a:tc>
                  <a:txBody>
                    <a:bodyPr/>
                    <a:lstStyle/>
                    <a:p>
                      <a:endParaRPr lang="en-US" sz="1100" dirty="0"/>
                    </a:p>
                  </a:txBody>
                  <a:tcPr marL="25521" marR="25521" marT="25521" marB="25521">
                    <a:solidFill>
                      <a:srgbClr val="EF3425"/>
                    </a:solidFill>
                  </a:tcPr>
                </a:tc>
                <a:tc>
                  <a:txBody>
                    <a:bodyPr/>
                    <a:lstStyle/>
                    <a:p>
                      <a:endParaRPr lang="en-US" sz="1100" dirty="0"/>
                    </a:p>
                  </a:txBody>
                  <a:tcPr marL="25521" marR="25521" marT="25521" marB="25521">
                    <a:solidFill>
                      <a:srgbClr val="EF3425"/>
                    </a:solidFill>
                  </a:tcPr>
                </a:tc>
                <a:tc>
                  <a:txBody>
                    <a:bodyPr/>
                    <a:lstStyle/>
                    <a:p>
                      <a:endParaRPr lang="en-US" sz="1100" dirty="0"/>
                    </a:p>
                  </a:txBody>
                  <a:tcPr marL="25521" marR="25521" marT="25521" marB="25521">
                    <a:solidFill>
                      <a:srgbClr val="EF3425"/>
                    </a:solidFill>
                  </a:tcPr>
                </a:tc>
                <a:tc>
                  <a:txBody>
                    <a:bodyPr/>
                    <a:lstStyle/>
                    <a:p>
                      <a:endParaRPr lang="en-US" sz="1100" dirty="0"/>
                    </a:p>
                  </a:txBody>
                  <a:tcPr marL="25521" marR="25521" marT="25521" marB="25521">
                    <a:solidFill>
                      <a:srgbClr val="EF3425"/>
                    </a:solidFill>
                  </a:tcPr>
                </a:tc>
                <a:tc>
                  <a:txBody>
                    <a:bodyPr/>
                    <a:lstStyle/>
                    <a:p>
                      <a:endParaRPr lang="en-US" sz="1100" dirty="0"/>
                    </a:p>
                  </a:txBody>
                  <a:tcPr marL="25521" marR="25521" marT="25521" marB="25521">
                    <a:solidFill>
                      <a:srgbClr val="EF3425"/>
                    </a:solidFill>
                  </a:tcPr>
                </a:tc>
                <a:tc>
                  <a:txBody>
                    <a:bodyPr/>
                    <a:lstStyle/>
                    <a:p>
                      <a:endParaRPr lang="en-US" sz="1100" dirty="0"/>
                    </a:p>
                  </a:txBody>
                  <a:tcPr marL="25521" marR="25521" marT="25521" marB="25521">
                    <a:solidFill>
                      <a:srgbClr val="EF3425"/>
                    </a:solidFill>
                  </a:tcPr>
                </a:tc>
                <a:tc>
                  <a:txBody>
                    <a:bodyPr/>
                    <a:lstStyle/>
                    <a:p>
                      <a:endParaRPr lang="en-US" sz="1100" dirty="0"/>
                    </a:p>
                  </a:txBody>
                  <a:tcPr marL="25521" marR="25521" marT="25521" marB="25521">
                    <a:solidFill>
                      <a:srgbClr val="EF3425"/>
                    </a:solidFill>
                  </a:tcPr>
                </a:tc>
                <a:extLst>
                  <a:ext uri="{0D108BD9-81ED-4DB2-BD59-A6C34878D82A}">
                    <a16:rowId xmlns:a16="http://schemas.microsoft.com/office/drawing/2014/main" val="10008"/>
                  </a:ext>
                </a:extLst>
              </a:tr>
              <a:tr h="326181">
                <a:tc>
                  <a:txBody>
                    <a:bodyPr/>
                    <a:lstStyle/>
                    <a:p>
                      <a:endParaRPr lang="en-US" sz="1100" dirty="0"/>
                    </a:p>
                  </a:txBody>
                  <a:tcPr marL="25521" marR="25521" marT="25521" marB="25521">
                    <a:solidFill>
                      <a:srgbClr val="EF3425"/>
                    </a:solidFill>
                  </a:tcPr>
                </a:tc>
                <a:tc>
                  <a:txBody>
                    <a:bodyPr/>
                    <a:lstStyle/>
                    <a:p>
                      <a:endParaRPr lang="en-US" sz="1100" dirty="0"/>
                    </a:p>
                  </a:txBody>
                  <a:tcPr marL="25521" marR="25521" marT="25521" marB="25521">
                    <a:solidFill>
                      <a:srgbClr val="EF3425"/>
                    </a:solidFill>
                  </a:tcPr>
                </a:tc>
                <a:tc>
                  <a:txBody>
                    <a:bodyPr/>
                    <a:lstStyle/>
                    <a:p>
                      <a:endParaRPr lang="en-US" sz="1100" dirty="0"/>
                    </a:p>
                  </a:txBody>
                  <a:tcPr marL="25521" marR="25521" marT="25521" marB="25521">
                    <a:solidFill>
                      <a:srgbClr val="EF3425"/>
                    </a:solidFill>
                  </a:tcPr>
                </a:tc>
                <a:tc>
                  <a:txBody>
                    <a:bodyPr/>
                    <a:lstStyle/>
                    <a:p>
                      <a:endParaRPr lang="en-US" sz="1100" dirty="0"/>
                    </a:p>
                  </a:txBody>
                  <a:tcPr marL="25521" marR="25521" marT="25521" marB="25521">
                    <a:solidFill>
                      <a:srgbClr val="EF3425"/>
                    </a:solidFill>
                  </a:tcPr>
                </a:tc>
                <a:tc>
                  <a:txBody>
                    <a:bodyPr/>
                    <a:lstStyle/>
                    <a:p>
                      <a:endParaRPr lang="en-US" sz="1100" dirty="0"/>
                    </a:p>
                  </a:txBody>
                  <a:tcPr marL="25521" marR="25521" marT="25521" marB="25521">
                    <a:solidFill>
                      <a:srgbClr val="EF3425"/>
                    </a:solidFill>
                  </a:tcPr>
                </a:tc>
                <a:tc>
                  <a:txBody>
                    <a:bodyPr/>
                    <a:lstStyle/>
                    <a:p>
                      <a:endParaRPr lang="en-US" sz="1100" dirty="0"/>
                    </a:p>
                  </a:txBody>
                  <a:tcPr marL="25521" marR="25521" marT="25521" marB="25521">
                    <a:solidFill>
                      <a:srgbClr val="EF3425"/>
                    </a:solidFill>
                  </a:tcPr>
                </a:tc>
                <a:tc>
                  <a:txBody>
                    <a:bodyPr/>
                    <a:lstStyle/>
                    <a:p>
                      <a:endParaRPr lang="en-US" sz="1100" dirty="0"/>
                    </a:p>
                  </a:txBody>
                  <a:tcPr marL="25521" marR="25521" marT="25521" marB="25521">
                    <a:solidFill>
                      <a:srgbClr val="EF3425"/>
                    </a:solidFill>
                  </a:tcPr>
                </a:tc>
                <a:tc>
                  <a:txBody>
                    <a:bodyPr/>
                    <a:lstStyle/>
                    <a:p>
                      <a:endParaRPr lang="en-US" sz="1100" dirty="0"/>
                    </a:p>
                  </a:txBody>
                  <a:tcPr marL="25521" marR="25521" marT="25521" marB="25521">
                    <a:solidFill>
                      <a:srgbClr val="EF3425"/>
                    </a:solidFill>
                  </a:tcPr>
                </a:tc>
                <a:tc>
                  <a:txBody>
                    <a:bodyPr/>
                    <a:lstStyle/>
                    <a:p>
                      <a:endParaRPr lang="en-US" sz="1100" dirty="0"/>
                    </a:p>
                  </a:txBody>
                  <a:tcPr marL="25521" marR="25521" marT="25521" marB="25521">
                    <a:solidFill>
                      <a:srgbClr val="EF3425"/>
                    </a:solidFill>
                  </a:tcPr>
                </a:tc>
                <a:tc>
                  <a:txBody>
                    <a:bodyPr/>
                    <a:lstStyle/>
                    <a:p>
                      <a:endParaRPr lang="en-US" sz="1100" dirty="0"/>
                    </a:p>
                  </a:txBody>
                  <a:tcPr marL="25521" marR="25521" marT="25521" marB="25521">
                    <a:solidFill>
                      <a:srgbClr val="EF3425"/>
                    </a:solidFill>
                  </a:tcPr>
                </a:tc>
                <a:extLst>
                  <a:ext uri="{0D108BD9-81ED-4DB2-BD59-A6C34878D82A}">
                    <a16:rowId xmlns:a16="http://schemas.microsoft.com/office/drawing/2014/main" val="10009"/>
                  </a:ext>
                </a:extLst>
              </a:tr>
            </a:tbl>
          </a:graphicData>
        </a:graphic>
      </p:graphicFrame>
      <p:graphicFrame>
        <p:nvGraphicFramePr>
          <p:cNvPr id="18" name="Table 17">
            <a:extLst>
              <a:ext uri="{FF2B5EF4-FFF2-40B4-BE49-F238E27FC236}">
                <a16:creationId xmlns:a16="http://schemas.microsoft.com/office/drawing/2014/main" id="{B1814010-EFAD-49EB-890B-AE23FF69D78B}"/>
              </a:ext>
            </a:extLst>
          </p:cNvPr>
          <p:cNvGraphicFramePr>
            <a:graphicFrameLocks noGrp="1"/>
          </p:cNvGraphicFramePr>
          <p:nvPr/>
        </p:nvGraphicFramePr>
        <p:xfrm>
          <a:off x="4554907" y="1538790"/>
          <a:ext cx="3029500" cy="3261810"/>
        </p:xfrm>
        <a:graphic>
          <a:graphicData uri="http://schemas.openxmlformats.org/drawingml/2006/table">
            <a:tbl>
              <a:tblPr bandRow="1">
                <a:tableStyleId>{5C22544A-7EE6-4342-B048-85BDC9FD1C3A}</a:tableStyleId>
              </a:tblPr>
              <a:tblGrid>
                <a:gridCol w="302950">
                  <a:extLst>
                    <a:ext uri="{9D8B030D-6E8A-4147-A177-3AD203B41FA5}">
                      <a16:colId xmlns:a16="http://schemas.microsoft.com/office/drawing/2014/main" val="20000"/>
                    </a:ext>
                  </a:extLst>
                </a:gridCol>
                <a:gridCol w="302950">
                  <a:extLst>
                    <a:ext uri="{9D8B030D-6E8A-4147-A177-3AD203B41FA5}">
                      <a16:colId xmlns:a16="http://schemas.microsoft.com/office/drawing/2014/main" val="20001"/>
                    </a:ext>
                  </a:extLst>
                </a:gridCol>
                <a:gridCol w="302950">
                  <a:extLst>
                    <a:ext uri="{9D8B030D-6E8A-4147-A177-3AD203B41FA5}">
                      <a16:colId xmlns:a16="http://schemas.microsoft.com/office/drawing/2014/main" val="20002"/>
                    </a:ext>
                  </a:extLst>
                </a:gridCol>
                <a:gridCol w="302950">
                  <a:extLst>
                    <a:ext uri="{9D8B030D-6E8A-4147-A177-3AD203B41FA5}">
                      <a16:colId xmlns:a16="http://schemas.microsoft.com/office/drawing/2014/main" val="20003"/>
                    </a:ext>
                  </a:extLst>
                </a:gridCol>
                <a:gridCol w="302950">
                  <a:extLst>
                    <a:ext uri="{9D8B030D-6E8A-4147-A177-3AD203B41FA5}">
                      <a16:colId xmlns:a16="http://schemas.microsoft.com/office/drawing/2014/main" val="20004"/>
                    </a:ext>
                  </a:extLst>
                </a:gridCol>
                <a:gridCol w="302950">
                  <a:extLst>
                    <a:ext uri="{9D8B030D-6E8A-4147-A177-3AD203B41FA5}">
                      <a16:colId xmlns:a16="http://schemas.microsoft.com/office/drawing/2014/main" val="20005"/>
                    </a:ext>
                  </a:extLst>
                </a:gridCol>
                <a:gridCol w="302950">
                  <a:extLst>
                    <a:ext uri="{9D8B030D-6E8A-4147-A177-3AD203B41FA5}">
                      <a16:colId xmlns:a16="http://schemas.microsoft.com/office/drawing/2014/main" val="20006"/>
                    </a:ext>
                  </a:extLst>
                </a:gridCol>
                <a:gridCol w="302950">
                  <a:extLst>
                    <a:ext uri="{9D8B030D-6E8A-4147-A177-3AD203B41FA5}">
                      <a16:colId xmlns:a16="http://schemas.microsoft.com/office/drawing/2014/main" val="20007"/>
                    </a:ext>
                  </a:extLst>
                </a:gridCol>
                <a:gridCol w="302950">
                  <a:extLst>
                    <a:ext uri="{9D8B030D-6E8A-4147-A177-3AD203B41FA5}">
                      <a16:colId xmlns:a16="http://schemas.microsoft.com/office/drawing/2014/main" val="20008"/>
                    </a:ext>
                  </a:extLst>
                </a:gridCol>
                <a:gridCol w="302950">
                  <a:extLst>
                    <a:ext uri="{9D8B030D-6E8A-4147-A177-3AD203B41FA5}">
                      <a16:colId xmlns:a16="http://schemas.microsoft.com/office/drawing/2014/main" val="20009"/>
                    </a:ext>
                  </a:extLst>
                </a:gridCol>
              </a:tblGrid>
              <a:tr h="326181">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extLst>
                  <a:ext uri="{0D108BD9-81ED-4DB2-BD59-A6C34878D82A}">
                    <a16:rowId xmlns:a16="http://schemas.microsoft.com/office/drawing/2014/main" val="10000"/>
                  </a:ext>
                </a:extLst>
              </a:tr>
              <a:tr h="326181">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extLst>
                  <a:ext uri="{0D108BD9-81ED-4DB2-BD59-A6C34878D82A}">
                    <a16:rowId xmlns:a16="http://schemas.microsoft.com/office/drawing/2014/main" val="10001"/>
                  </a:ext>
                </a:extLst>
              </a:tr>
              <a:tr h="326181">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extLst>
                  <a:ext uri="{0D108BD9-81ED-4DB2-BD59-A6C34878D82A}">
                    <a16:rowId xmlns:a16="http://schemas.microsoft.com/office/drawing/2014/main" val="10002"/>
                  </a:ext>
                </a:extLst>
              </a:tr>
              <a:tr h="326181">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extLst>
                  <a:ext uri="{0D108BD9-81ED-4DB2-BD59-A6C34878D82A}">
                    <a16:rowId xmlns:a16="http://schemas.microsoft.com/office/drawing/2014/main" val="10003"/>
                  </a:ext>
                </a:extLst>
              </a:tr>
              <a:tr h="326181">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extLst>
                  <a:ext uri="{0D108BD9-81ED-4DB2-BD59-A6C34878D82A}">
                    <a16:rowId xmlns:a16="http://schemas.microsoft.com/office/drawing/2014/main" val="10004"/>
                  </a:ext>
                </a:extLst>
              </a:tr>
              <a:tr h="326181">
                <a:tc>
                  <a:txBody>
                    <a:bodyPr/>
                    <a:lstStyle/>
                    <a:p>
                      <a:endParaRPr lang="en-US" sz="1100" dirty="0">
                        <a:solidFill>
                          <a:srgbClr val="8397B1"/>
                        </a:solidFill>
                      </a:endParaRPr>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solidFill>
                          <a:srgbClr val="8397B1"/>
                        </a:solidFill>
                      </a:endParaRPr>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solidFill>
                          <a:srgbClr val="8397B1"/>
                        </a:solidFill>
                      </a:endParaRPr>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solidFill>
                          <a:srgbClr val="8397B1"/>
                        </a:solidFill>
                      </a:endParaRPr>
                    </a:p>
                  </a:txBody>
                  <a:tcPr marL="25521" marR="25521" marT="25521" marB="25521">
                    <a:solidFill>
                      <a:srgbClr val="8397B1"/>
                    </a:solidFill>
                  </a:tcPr>
                </a:tc>
                <a:tc>
                  <a:txBody>
                    <a:bodyPr/>
                    <a:lstStyle/>
                    <a:p>
                      <a:endParaRPr lang="en-US" sz="1100" dirty="0">
                        <a:solidFill>
                          <a:srgbClr val="8397B1"/>
                        </a:solidFill>
                      </a:endParaRPr>
                    </a:p>
                  </a:txBody>
                  <a:tcPr marL="25521" marR="25521" marT="25521" marB="25521">
                    <a:solidFill>
                      <a:srgbClr val="8397B1"/>
                    </a:solidFill>
                  </a:tcPr>
                </a:tc>
                <a:tc>
                  <a:txBody>
                    <a:bodyPr/>
                    <a:lstStyle/>
                    <a:p>
                      <a:endParaRPr lang="en-US" sz="1100" dirty="0">
                        <a:solidFill>
                          <a:srgbClr val="8397B1"/>
                        </a:solidFill>
                      </a:endParaRPr>
                    </a:p>
                  </a:txBody>
                  <a:tcPr marL="25521" marR="25521" marT="25521" marB="25521">
                    <a:solidFill>
                      <a:srgbClr val="8397B1"/>
                    </a:solidFill>
                  </a:tcPr>
                </a:tc>
                <a:tc>
                  <a:txBody>
                    <a:bodyPr/>
                    <a:lstStyle/>
                    <a:p>
                      <a:endParaRPr lang="en-US" sz="1100" dirty="0">
                        <a:solidFill>
                          <a:srgbClr val="8397B1"/>
                        </a:solidFill>
                      </a:endParaRPr>
                    </a:p>
                  </a:txBody>
                  <a:tcPr marL="25521" marR="25521" marT="25521" marB="25521">
                    <a:solidFill>
                      <a:srgbClr val="8397B1"/>
                    </a:solidFill>
                  </a:tcPr>
                </a:tc>
                <a:tc>
                  <a:txBody>
                    <a:bodyPr/>
                    <a:lstStyle/>
                    <a:p>
                      <a:endParaRPr lang="en-US" sz="1100" dirty="0">
                        <a:solidFill>
                          <a:srgbClr val="8397B1"/>
                        </a:solidFill>
                      </a:endParaRPr>
                    </a:p>
                  </a:txBody>
                  <a:tcPr marL="25521" marR="25521" marT="25521" marB="25521">
                    <a:solidFill>
                      <a:srgbClr val="8397B1"/>
                    </a:solidFill>
                  </a:tcPr>
                </a:tc>
                <a:tc>
                  <a:txBody>
                    <a:bodyPr/>
                    <a:lstStyle/>
                    <a:p>
                      <a:endParaRPr lang="en-US" sz="1100" dirty="0">
                        <a:solidFill>
                          <a:srgbClr val="8397B1"/>
                        </a:solidFill>
                      </a:endParaRPr>
                    </a:p>
                  </a:txBody>
                  <a:tcPr marL="25521" marR="25521" marT="25521" marB="25521">
                    <a:solidFill>
                      <a:srgbClr val="8397B1"/>
                    </a:solidFill>
                  </a:tcPr>
                </a:tc>
                <a:tc>
                  <a:txBody>
                    <a:bodyPr/>
                    <a:lstStyle/>
                    <a:p>
                      <a:endParaRPr lang="en-US" sz="1100" dirty="0">
                        <a:solidFill>
                          <a:srgbClr val="8397B1"/>
                        </a:solidFill>
                      </a:endParaRPr>
                    </a:p>
                  </a:txBody>
                  <a:tcPr marL="25521" marR="25521" marT="25521" marB="25521">
                    <a:solidFill>
                      <a:srgbClr val="8397B1"/>
                    </a:solidFill>
                  </a:tcPr>
                </a:tc>
                <a:extLst>
                  <a:ext uri="{0D108BD9-81ED-4DB2-BD59-A6C34878D82A}">
                    <a16:rowId xmlns:a16="http://schemas.microsoft.com/office/drawing/2014/main" val="10005"/>
                  </a:ext>
                </a:extLst>
              </a:tr>
              <a:tr h="326181">
                <a:tc>
                  <a:txBody>
                    <a:bodyPr/>
                    <a:lstStyle/>
                    <a:p>
                      <a:endParaRPr lang="en-US" sz="1100" dirty="0">
                        <a:solidFill>
                          <a:srgbClr val="8397B1"/>
                        </a:solidFill>
                      </a:endParaRPr>
                    </a:p>
                  </a:txBody>
                  <a:tcPr marL="25521" marR="25521" marT="25521" marB="25521">
                    <a:solidFill>
                      <a:srgbClr val="8397B1"/>
                    </a:solidFill>
                  </a:tcPr>
                </a:tc>
                <a:tc>
                  <a:txBody>
                    <a:bodyPr/>
                    <a:lstStyle/>
                    <a:p>
                      <a:endParaRPr lang="en-US" sz="1100" dirty="0">
                        <a:solidFill>
                          <a:srgbClr val="8397B1"/>
                        </a:solidFill>
                      </a:endParaRPr>
                    </a:p>
                  </a:txBody>
                  <a:tcPr marL="25521" marR="25521" marT="25521" marB="25521">
                    <a:solidFill>
                      <a:srgbClr val="8397B1"/>
                    </a:solidFill>
                  </a:tcPr>
                </a:tc>
                <a:tc>
                  <a:txBody>
                    <a:bodyPr/>
                    <a:lstStyle/>
                    <a:p>
                      <a:endParaRPr lang="en-US" sz="1100" dirty="0">
                        <a:solidFill>
                          <a:srgbClr val="8397B1"/>
                        </a:solidFill>
                      </a:endParaRPr>
                    </a:p>
                  </a:txBody>
                  <a:tcPr marL="25521" marR="25521" marT="25521" marB="25521">
                    <a:solidFill>
                      <a:srgbClr val="8397B1"/>
                    </a:solidFill>
                  </a:tcPr>
                </a:tc>
                <a:tc>
                  <a:txBody>
                    <a:bodyPr/>
                    <a:lstStyle/>
                    <a:p>
                      <a:endParaRPr lang="en-US" sz="1100" dirty="0">
                        <a:solidFill>
                          <a:srgbClr val="8397B1"/>
                        </a:solidFill>
                      </a:endParaRPr>
                    </a:p>
                  </a:txBody>
                  <a:tcPr marL="25521" marR="25521" marT="25521" marB="25521">
                    <a:solidFill>
                      <a:srgbClr val="8397B1"/>
                    </a:solidFill>
                  </a:tcPr>
                </a:tc>
                <a:tc>
                  <a:txBody>
                    <a:bodyPr/>
                    <a:lstStyle/>
                    <a:p>
                      <a:endParaRPr lang="en-US" sz="1100" dirty="0">
                        <a:solidFill>
                          <a:srgbClr val="8397B1"/>
                        </a:solidFill>
                      </a:endParaRPr>
                    </a:p>
                  </a:txBody>
                  <a:tcPr marL="25521" marR="25521" marT="25521" marB="25521">
                    <a:solidFill>
                      <a:srgbClr val="8397B1"/>
                    </a:solidFill>
                  </a:tcPr>
                </a:tc>
                <a:tc>
                  <a:txBody>
                    <a:bodyPr/>
                    <a:lstStyle/>
                    <a:p>
                      <a:endParaRPr lang="en-US" sz="1100" dirty="0">
                        <a:solidFill>
                          <a:srgbClr val="8397B1"/>
                        </a:solidFill>
                      </a:endParaRPr>
                    </a:p>
                  </a:txBody>
                  <a:tcPr marL="25521" marR="25521" marT="25521" marB="25521">
                    <a:solidFill>
                      <a:srgbClr val="8397B1"/>
                    </a:solidFill>
                  </a:tcPr>
                </a:tc>
                <a:tc>
                  <a:txBody>
                    <a:bodyPr/>
                    <a:lstStyle/>
                    <a:p>
                      <a:endParaRPr lang="en-US" sz="1100" dirty="0">
                        <a:solidFill>
                          <a:srgbClr val="8397B1"/>
                        </a:solidFill>
                      </a:endParaRPr>
                    </a:p>
                  </a:txBody>
                  <a:tcPr marL="25521" marR="25521" marT="25521" marB="25521">
                    <a:solidFill>
                      <a:srgbClr val="8397B1"/>
                    </a:solidFill>
                  </a:tcPr>
                </a:tc>
                <a:tc>
                  <a:txBody>
                    <a:bodyPr/>
                    <a:lstStyle/>
                    <a:p>
                      <a:endParaRPr lang="en-US" sz="1100" dirty="0">
                        <a:solidFill>
                          <a:srgbClr val="8397B1"/>
                        </a:solidFill>
                      </a:endParaRPr>
                    </a:p>
                  </a:txBody>
                  <a:tcPr marL="25521" marR="25521" marT="25521" marB="25521">
                    <a:solidFill>
                      <a:srgbClr val="8397B1"/>
                    </a:solidFill>
                  </a:tcPr>
                </a:tc>
                <a:tc>
                  <a:txBody>
                    <a:bodyPr/>
                    <a:lstStyle/>
                    <a:p>
                      <a:endParaRPr lang="en-US" sz="1100" dirty="0">
                        <a:solidFill>
                          <a:srgbClr val="8397B1"/>
                        </a:solidFill>
                      </a:endParaRPr>
                    </a:p>
                  </a:txBody>
                  <a:tcPr marL="25521" marR="25521" marT="25521" marB="25521">
                    <a:solidFill>
                      <a:srgbClr val="8397B1"/>
                    </a:solidFill>
                  </a:tcPr>
                </a:tc>
                <a:tc>
                  <a:txBody>
                    <a:bodyPr/>
                    <a:lstStyle/>
                    <a:p>
                      <a:endParaRPr lang="en-US" sz="1100" dirty="0">
                        <a:solidFill>
                          <a:srgbClr val="8397B1"/>
                        </a:solidFill>
                      </a:endParaRPr>
                    </a:p>
                  </a:txBody>
                  <a:tcPr marL="25521" marR="25521" marT="25521" marB="25521">
                    <a:solidFill>
                      <a:srgbClr val="8397B1"/>
                    </a:solidFill>
                  </a:tcPr>
                </a:tc>
                <a:extLst>
                  <a:ext uri="{0D108BD9-81ED-4DB2-BD59-A6C34878D82A}">
                    <a16:rowId xmlns:a16="http://schemas.microsoft.com/office/drawing/2014/main" val="10006"/>
                  </a:ext>
                </a:extLst>
              </a:tr>
              <a:tr h="326181">
                <a:tc>
                  <a:txBody>
                    <a:bodyPr/>
                    <a:lstStyle/>
                    <a:p>
                      <a:endParaRPr lang="en-US" sz="1100" dirty="0">
                        <a:solidFill>
                          <a:srgbClr val="8397B1"/>
                        </a:solidFill>
                      </a:endParaRPr>
                    </a:p>
                  </a:txBody>
                  <a:tcPr marL="25521" marR="25521" marT="25521" marB="25521">
                    <a:solidFill>
                      <a:srgbClr val="8397B1"/>
                    </a:solidFill>
                  </a:tcPr>
                </a:tc>
                <a:tc>
                  <a:txBody>
                    <a:bodyPr/>
                    <a:lstStyle/>
                    <a:p>
                      <a:endParaRPr lang="en-US" sz="1100" dirty="0">
                        <a:solidFill>
                          <a:srgbClr val="8397B1"/>
                        </a:solidFill>
                      </a:endParaRPr>
                    </a:p>
                  </a:txBody>
                  <a:tcPr marL="25521" marR="25521" marT="25521" marB="25521">
                    <a:solidFill>
                      <a:srgbClr val="8397B1"/>
                    </a:solidFill>
                  </a:tcPr>
                </a:tc>
                <a:tc>
                  <a:txBody>
                    <a:bodyPr/>
                    <a:lstStyle/>
                    <a:p>
                      <a:endParaRPr lang="en-US" sz="1100" dirty="0">
                        <a:solidFill>
                          <a:srgbClr val="8397B1"/>
                        </a:solidFill>
                      </a:endParaRPr>
                    </a:p>
                  </a:txBody>
                  <a:tcPr marL="25521" marR="25521" marT="25521" marB="25521">
                    <a:solidFill>
                      <a:srgbClr val="8397B1"/>
                    </a:solidFill>
                  </a:tcPr>
                </a:tc>
                <a:tc>
                  <a:txBody>
                    <a:bodyPr/>
                    <a:lstStyle/>
                    <a:p>
                      <a:endParaRPr lang="en-US" sz="1100" dirty="0">
                        <a:solidFill>
                          <a:srgbClr val="8397B1"/>
                        </a:solidFill>
                      </a:endParaRPr>
                    </a:p>
                  </a:txBody>
                  <a:tcPr marL="25521" marR="25521" marT="25521" marB="25521">
                    <a:solidFill>
                      <a:srgbClr val="8397B1"/>
                    </a:solidFill>
                  </a:tcPr>
                </a:tc>
                <a:tc>
                  <a:txBody>
                    <a:bodyPr/>
                    <a:lstStyle/>
                    <a:p>
                      <a:endParaRPr lang="en-US" sz="1100" dirty="0">
                        <a:solidFill>
                          <a:srgbClr val="8397B1"/>
                        </a:solidFill>
                      </a:endParaRPr>
                    </a:p>
                  </a:txBody>
                  <a:tcPr marL="25521" marR="25521" marT="25521" marB="25521">
                    <a:solidFill>
                      <a:srgbClr val="8397B1"/>
                    </a:solidFill>
                  </a:tcPr>
                </a:tc>
                <a:tc>
                  <a:txBody>
                    <a:bodyPr/>
                    <a:lstStyle/>
                    <a:p>
                      <a:endParaRPr lang="en-US" sz="1100" dirty="0">
                        <a:solidFill>
                          <a:srgbClr val="8397B1"/>
                        </a:solidFill>
                      </a:endParaRPr>
                    </a:p>
                  </a:txBody>
                  <a:tcPr marL="25521" marR="25521" marT="25521" marB="25521">
                    <a:solidFill>
                      <a:srgbClr val="8397B1"/>
                    </a:solidFill>
                  </a:tcPr>
                </a:tc>
                <a:tc>
                  <a:txBody>
                    <a:bodyPr/>
                    <a:lstStyle/>
                    <a:p>
                      <a:endParaRPr lang="en-US" sz="1100" dirty="0">
                        <a:solidFill>
                          <a:srgbClr val="8397B1"/>
                        </a:solidFill>
                      </a:endParaRPr>
                    </a:p>
                  </a:txBody>
                  <a:tcPr marL="25521" marR="25521" marT="25521" marB="25521">
                    <a:solidFill>
                      <a:srgbClr val="8397B1"/>
                    </a:solidFill>
                  </a:tcPr>
                </a:tc>
                <a:tc>
                  <a:txBody>
                    <a:bodyPr/>
                    <a:lstStyle/>
                    <a:p>
                      <a:endParaRPr lang="en-US" sz="1100" dirty="0">
                        <a:solidFill>
                          <a:srgbClr val="8397B1"/>
                        </a:solidFill>
                      </a:endParaRPr>
                    </a:p>
                  </a:txBody>
                  <a:tcPr marL="25521" marR="25521" marT="25521" marB="25521">
                    <a:solidFill>
                      <a:srgbClr val="8397B1"/>
                    </a:solidFill>
                  </a:tcPr>
                </a:tc>
                <a:tc>
                  <a:txBody>
                    <a:bodyPr/>
                    <a:lstStyle/>
                    <a:p>
                      <a:endParaRPr lang="en-US" sz="1100" dirty="0">
                        <a:solidFill>
                          <a:srgbClr val="8397B1"/>
                        </a:solidFill>
                      </a:endParaRPr>
                    </a:p>
                  </a:txBody>
                  <a:tcPr marL="25521" marR="25521" marT="25521" marB="25521">
                    <a:solidFill>
                      <a:srgbClr val="8397B1"/>
                    </a:solidFill>
                  </a:tcPr>
                </a:tc>
                <a:tc>
                  <a:txBody>
                    <a:bodyPr/>
                    <a:lstStyle/>
                    <a:p>
                      <a:endParaRPr lang="en-US" sz="1100" dirty="0">
                        <a:solidFill>
                          <a:srgbClr val="8397B1"/>
                        </a:solidFill>
                      </a:endParaRPr>
                    </a:p>
                  </a:txBody>
                  <a:tcPr marL="25521" marR="25521" marT="25521" marB="25521">
                    <a:solidFill>
                      <a:srgbClr val="8397B1"/>
                    </a:solidFill>
                  </a:tcPr>
                </a:tc>
                <a:extLst>
                  <a:ext uri="{0D108BD9-81ED-4DB2-BD59-A6C34878D82A}">
                    <a16:rowId xmlns:a16="http://schemas.microsoft.com/office/drawing/2014/main" val="10007"/>
                  </a:ext>
                </a:extLst>
              </a:tr>
              <a:tr h="326181">
                <a:tc>
                  <a:txBody>
                    <a:bodyPr/>
                    <a:lstStyle/>
                    <a:p>
                      <a:endParaRPr lang="en-US" sz="1100" dirty="0">
                        <a:solidFill>
                          <a:srgbClr val="8397B1"/>
                        </a:solidFill>
                      </a:endParaRPr>
                    </a:p>
                  </a:txBody>
                  <a:tcPr marL="25521" marR="25521" marT="25521" marB="25521">
                    <a:solidFill>
                      <a:srgbClr val="8397B1"/>
                    </a:solidFill>
                  </a:tcPr>
                </a:tc>
                <a:tc>
                  <a:txBody>
                    <a:bodyPr/>
                    <a:lstStyle/>
                    <a:p>
                      <a:endParaRPr lang="en-US" sz="1100" dirty="0">
                        <a:solidFill>
                          <a:srgbClr val="8397B1"/>
                        </a:solidFill>
                      </a:endParaRPr>
                    </a:p>
                  </a:txBody>
                  <a:tcPr marL="25521" marR="25521" marT="25521" marB="25521">
                    <a:solidFill>
                      <a:srgbClr val="8397B1"/>
                    </a:solidFill>
                  </a:tcPr>
                </a:tc>
                <a:tc>
                  <a:txBody>
                    <a:bodyPr/>
                    <a:lstStyle/>
                    <a:p>
                      <a:endParaRPr lang="en-US" sz="1100" dirty="0">
                        <a:solidFill>
                          <a:srgbClr val="8397B1"/>
                        </a:solidFill>
                      </a:endParaRPr>
                    </a:p>
                  </a:txBody>
                  <a:tcPr marL="25521" marR="25521" marT="25521" marB="25521">
                    <a:solidFill>
                      <a:srgbClr val="8397B1"/>
                    </a:solidFill>
                  </a:tcPr>
                </a:tc>
                <a:tc>
                  <a:txBody>
                    <a:bodyPr/>
                    <a:lstStyle/>
                    <a:p>
                      <a:endParaRPr lang="en-US" sz="1100" dirty="0">
                        <a:solidFill>
                          <a:srgbClr val="8397B1"/>
                        </a:solidFill>
                      </a:endParaRPr>
                    </a:p>
                  </a:txBody>
                  <a:tcPr marL="25521" marR="25521" marT="25521" marB="25521">
                    <a:solidFill>
                      <a:srgbClr val="8397B1"/>
                    </a:solidFill>
                  </a:tcPr>
                </a:tc>
                <a:tc>
                  <a:txBody>
                    <a:bodyPr/>
                    <a:lstStyle/>
                    <a:p>
                      <a:endParaRPr lang="en-US" sz="1100" dirty="0">
                        <a:solidFill>
                          <a:srgbClr val="8397B1"/>
                        </a:solidFill>
                      </a:endParaRPr>
                    </a:p>
                  </a:txBody>
                  <a:tcPr marL="25521" marR="25521" marT="25521" marB="25521">
                    <a:solidFill>
                      <a:srgbClr val="8397B1"/>
                    </a:solidFill>
                  </a:tcPr>
                </a:tc>
                <a:tc>
                  <a:txBody>
                    <a:bodyPr/>
                    <a:lstStyle/>
                    <a:p>
                      <a:endParaRPr lang="en-US" sz="1100" dirty="0">
                        <a:solidFill>
                          <a:srgbClr val="8397B1"/>
                        </a:solidFill>
                      </a:endParaRPr>
                    </a:p>
                  </a:txBody>
                  <a:tcPr marL="25521" marR="25521" marT="25521" marB="25521">
                    <a:solidFill>
                      <a:srgbClr val="8397B1"/>
                    </a:solidFill>
                  </a:tcPr>
                </a:tc>
                <a:tc>
                  <a:txBody>
                    <a:bodyPr/>
                    <a:lstStyle/>
                    <a:p>
                      <a:endParaRPr lang="en-US" sz="1100" dirty="0">
                        <a:solidFill>
                          <a:srgbClr val="8397B1"/>
                        </a:solidFill>
                      </a:endParaRPr>
                    </a:p>
                  </a:txBody>
                  <a:tcPr marL="25521" marR="25521" marT="25521" marB="25521">
                    <a:solidFill>
                      <a:srgbClr val="8397B1"/>
                    </a:solidFill>
                  </a:tcPr>
                </a:tc>
                <a:tc>
                  <a:txBody>
                    <a:bodyPr/>
                    <a:lstStyle/>
                    <a:p>
                      <a:endParaRPr lang="en-US" sz="1100" dirty="0">
                        <a:solidFill>
                          <a:srgbClr val="8397B1"/>
                        </a:solidFill>
                      </a:endParaRPr>
                    </a:p>
                  </a:txBody>
                  <a:tcPr marL="25521" marR="25521" marT="25521" marB="25521">
                    <a:solidFill>
                      <a:srgbClr val="8397B1"/>
                    </a:solidFill>
                  </a:tcPr>
                </a:tc>
                <a:tc>
                  <a:txBody>
                    <a:bodyPr/>
                    <a:lstStyle/>
                    <a:p>
                      <a:endParaRPr lang="en-US" sz="1100" dirty="0">
                        <a:solidFill>
                          <a:srgbClr val="8397B1"/>
                        </a:solidFill>
                      </a:endParaRPr>
                    </a:p>
                  </a:txBody>
                  <a:tcPr marL="25521" marR="25521" marT="25521" marB="25521">
                    <a:solidFill>
                      <a:srgbClr val="8397B1"/>
                    </a:solidFill>
                  </a:tcPr>
                </a:tc>
                <a:tc>
                  <a:txBody>
                    <a:bodyPr/>
                    <a:lstStyle/>
                    <a:p>
                      <a:endParaRPr lang="en-US" sz="1100" dirty="0">
                        <a:solidFill>
                          <a:srgbClr val="8397B1"/>
                        </a:solidFill>
                      </a:endParaRPr>
                    </a:p>
                  </a:txBody>
                  <a:tcPr marL="25521" marR="25521" marT="25521" marB="25521">
                    <a:solidFill>
                      <a:srgbClr val="8397B1"/>
                    </a:solidFill>
                  </a:tcPr>
                </a:tc>
                <a:extLst>
                  <a:ext uri="{0D108BD9-81ED-4DB2-BD59-A6C34878D82A}">
                    <a16:rowId xmlns:a16="http://schemas.microsoft.com/office/drawing/2014/main" val="10008"/>
                  </a:ext>
                </a:extLst>
              </a:tr>
              <a:tr h="326181">
                <a:tc>
                  <a:txBody>
                    <a:bodyPr/>
                    <a:lstStyle/>
                    <a:p>
                      <a:endParaRPr lang="en-US" sz="1100" dirty="0">
                        <a:solidFill>
                          <a:srgbClr val="8397B1"/>
                        </a:solidFill>
                      </a:endParaRPr>
                    </a:p>
                  </a:txBody>
                  <a:tcPr marL="25521" marR="25521" marT="25521" marB="25521">
                    <a:solidFill>
                      <a:srgbClr val="8397B1"/>
                    </a:solidFill>
                  </a:tcPr>
                </a:tc>
                <a:tc>
                  <a:txBody>
                    <a:bodyPr/>
                    <a:lstStyle/>
                    <a:p>
                      <a:endParaRPr lang="en-US" sz="1100" dirty="0">
                        <a:solidFill>
                          <a:srgbClr val="8397B1"/>
                        </a:solidFill>
                      </a:endParaRPr>
                    </a:p>
                  </a:txBody>
                  <a:tcPr marL="25521" marR="25521" marT="25521" marB="25521">
                    <a:solidFill>
                      <a:srgbClr val="8397B1"/>
                    </a:solidFill>
                  </a:tcPr>
                </a:tc>
                <a:tc>
                  <a:txBody>
                    <a:bodyPr/>
                    <a:lstStyle/>
                    <a:p>
                      <a:endParaRPr lang="en-US" sz="1100" dirty="0">
                        <a:solidFill>
                          <a:srgbClr val="8397B1"/>
                        </a:solidFill>
                      </a:endParaRPr>
                    </a:p>
                  </a:txBody>
                  <a:tcPr marL="25521" marR="25521" marT="25521" marB="25521">
                    <a:solidFill>
                      <a:srgbClr val="8397B1"/>
                    </a:solidFill>
                  </a:tcPr>
                </a:tc>
                <a:tc>
                  <a:txBody>
                    <a:bodyPr/>
                    <a:lstStyle/>
                    <a:p>
                      <a:endParaRPr lang="en-US" sz="1100" dirty="0">
                        <a:solidFill>
                          <a:srgbClr val="8397B1"/>
                        </a:solidFill>
                      </a:endParaRPr>
                    </a:p>
                  </a:txBody>
                  <a:tcPr marL="25521" marR="25521" marT="25521" marB="25521">
                    <a:solidFill>
                      <a:srgbClr val="8397B1"/>
                    </a:solidFill>
                  </a:tcPr>
                </a:tc>
                <a:tc>
                  <a:txBody>
                    <a:bodyPr/>
                    <a:lstStyle/>
                    <a:p>
                      <a:endParaRPr lang="en-US" sz="1100" dirty="0">
                        <a:solidFill>
                          <a:srgbClr val="8397B1"/>
                        </a:solidFill>
                      </a:endParaRPr>
                    </a:p>
                  </a:txBody>
                  <a:tcPr marL="25521" marR="25521" marT="25521" marB="25521">
                    <a:solidFill>
                      <a:srgbClr val="8397B1"/>
                    </a:solidFill>
                  </a:tcPr>
                </a:tc>
                <a:tc>
                  <a:txBody>
                    <a:bodyPr/>
                    <a:lstStyle/>
                    <a:p>
                      <a:endParaRPr lang="en-US" sz="1100" dirty="0">
                        <a:solidFill>
                          <a:srgbClr val="8397B1"/>
                        </a:solidFill>
                      </a:endParaRPr>
                    </a:p>
                  </a:txBody>
                  <a:tcPr marL="25521" marR="25521" marT="25521" marB="25521">
                    <a:solidFill>
                      <a:srgbClr val="8397B1"/>
                    </a:solidFill>
                  </a:tcPr>
                </a:tc>
                <a:tc>
                  <a:txBody>
                    <a:bodyPr/>
                    <a:lstStyle/>
                    <a:p>
                      <a:endParaRPr lang="en-US" sz="1100" dirty="0">
                        <a:solidFill>
                          <a:srgbClr val="8397B1"/>
                        </a:solidFill>
                      </a:endParaRPr>
                    </a:p>
                  </a:txBody>
                  <a:tcPr marL="25521" marR="25521" marT="25521" marB="25521">
                    <a:solidFill>
                      <a:srgbClr val="8397B1"/>
                    </a:solidFill>
                  </a:tcPr>
                </a:tc>
                <a:tc>
                  <a:txBody>
                    <a:bodyPr/>
                    <a:lstStyle/>
                    <a:p>
                      <a:endParaRPr lang="en-US" sz="1100" dirty="0">
                        <a:solidFill>
                          <a:srgbClr val="8397B1"/>
                        </a:solidFill>
                      </a:endParaRPr>
                    </a:p>
                  </a:txBody>
                  <a:tcPr marL="25521" marR="25521" marT="25521" marB="25521">
                    <a:solidFill>
                      <a:srgbClr val="8397B1"/>
                    </a:solidFill>
                  </a:tcPr>
                </a:tc>
                <a:tc>
                  <a:txBody>
                    <a:bodyPr/>
                    <a:lstStyle/>
                    <a:p>
                      <a:endParaRPr lang="en-US" sz="1100" dirty="0">
                        <a:solidFill>
                          <a:srgbClr val="8397B1"/>
                        </a:solidFill>
                      </a:endParaRPr>
                    </a:p>
                  </a:txBody>
                  <a:tcPr marL="25521" marR="25521" marT="25521" marB="25521">
                    <a:solidFill>
                      <a:srgbClr val="8397B1"/>
                    </a:solidFill>
                  </a:tcPr>
                </a:tc>
                <a:tc>
                  <a:txBody>
                    <a:bodyPr/>
                    <a:lstStyle/>
                    <a:p>
                      <a:endParaRPr lang="en-US" sz="1100" dirty="0">
                        <a:solidFill>
                          <a:srgbClr val="8397B1"/>
                        </a:solidFill>
                      </a:endParaRPr>
                    </a:p>
                  </a:txBody>
                  <a:tcPr marL="25521" marR="25521" marT="25521" marB="25521">
                    <a:solidFill>
                      <a:srgbClr val="8397B1"/>
                    </a:solidFill>
                  </a:tcPr>
                </a:tc>
                <a:extLst>
                  <a:ext uri="{0D108BD9-81ED-4DB2-BD59-A6C34878D82A}">
                    <a16:rowId xmlns:a16="http://schemas.microsoft.com/office/drawing/2014/main" val="10009"/>
                  </a:ext>
                </a:extLst>
              </a:tr>
            </a:tbl>
          </a:graphicData>
        </a:graphic>
      </p:graphicFrame>
      <p:graphicFrame>
        <p:nvGraphicFramePr>
          <p:cNvPr id="19" name="Table 18">
            <a:extLst>
              <a:ext uri="{FF2B5EF4-FFF2-40B4-BE49-F238E27FC236}">
                <a16:creationId xmlns:a16="http://schemas.microsoft.com/office/drawing/2014/main" id="{9D81BBFC-B957-41F2-9524-98C3CCFF3F83}"/>
              </a:ext>
            </a:extLst>
          </p:cNvPr>
          <p:cNvGraphicFramePr>
            <a:graphicFrameLocks noGrp="1"/>
          </p:cNvGraphicFramePr>
          <p:nvPr/>
        </p:nvGraphicFramePr>
        <p:xfrm>
          <a:off x="8112681" y="1538790"/>
          <a:ext cx="3029500" cy="3261810"/>
        </p:xfrm>
        <a:graphic>
          <a:graphicData uri="http://schemas.openxmlformats.org/drawingml/2006/table">
            <a:tbl>
              <a:tblPr bandRow="1">
                <a:tableStyleId>{5C22544A-7EE6-4342-B048-85BDC9FD1C3A}</a:tableStyleId>
              </a:tblPr>
              <a:tblGrid>
                <a:gridCol w="302950">
                  <a:extLst>
                    <a:ext uri="{9D8B030D-6E8A-4147-A177-3AD203B41FA5}">
                      <a16:colId xmlns:a16="http://schemas.microsoft.com/office/drawing/2014/main" val="20000"/>
                    </a:ext>
                  </a:extLst>
                </a:gridCol>
                <a:gridCol w="302950">
                  <a:extLst>
                    <a:ext uri="{9D8B030D-6E8A-4147-A177-3AD203B41FA5}">
                      <a16:colId xmlns:a16="http://schemas.microsoft.com/office/drawing/2014/main" val="20001"/>
                    </a:ext>
                  </a:extLst>
                </a:gridCol>
                <a:gridCol w="302950">
                  <a:extLst>
                    <a:ext uri="{9D8B030D-6E8A-4147-A177-3AD203B41FA5}">
                      <a16:colId xmlns:a16="http://schemas.microsoft.com/office/drawing/2014/main" val="20002"/>
                    </a:ext>
                  </a:extLst>
                </a:gridCol>
                <a:gridCol w="302950">
                  <a:extLst>
                    <a:ext uri="{9D8B030D-6E8A-4147-A177-3AD203B41FA5}">
                      <a16:colId xmlns:a16="http://schemas.microsoft.com/office/drawing/2014/main" val="20003"/>
                    </a:ext>
                  </a:extLst>
                </a:gridCol>
                <a:gridCol w="302950">
                  <a:extLst>
                    <a:ext uri="{9D8B030D-6E8A-4147-A177-3AD203B41FA5}">
                      <a16:colId xmlns:a16="http://schemas.microsoft.com/office/drawing/2014/main" val="20004"/>
                    </a:ext>
                  </a:extLst>
                </a:gridCol>
                <a:gridCol w="302950">
                  <a:extLst>
                    <a:ext uri="{9D8B030D-6E8A-4147-A177-3AD203B41FA5}">
                      <a16:colId xmlns:a16="http://schemas.microsoft.com/office/drawing/2014/main" val="20005"/>
                    </a:ext>
                  </a:extLst>
                </a:gridCol>
                <a:gridCol w="302950">
                  <a:extLst>
                    <a:ext uri="{9D8B030D-6E8A-4147-A177-3AD203B41FA5}">
                      <a16:colId xmlns:a16="http://schemas.microsoft.com/office/drawing/2014/main" val="20006"/>
                    </a:ext>
                  </a:extLst>
                </a:gridCol>
                <a:gridCol w="302950">
                  <a:extLst>
                    <a:ext uri="{9D8B030D-6E8A-4147-A177-3AD203B41FA5}">
                      <a16:colId xmlns:a16="http://schemas.microsoft.com/office/drawing/2014/main" val="20007"/>
                    </a:ext>
                  </a:extLst>
                </a:gridCol>
                <a:gridCol w="302950">
                  <a:extLst>
                    <a:ext uri="{9D8B030D-6E8A-4147-A177-3AD203B41FA5}">
                      <a16:colId xmlns:a16="http://schemas.microsoft.com/office/drawing/2014/main" val="20008"/>
                    </a:ext>
                  </a:extLst>
                </a:gridCol>
                <a:gridCol w="302950">
                  <a:extLst>
                    <a:ext uri="{9D8B030D-6E8A-4147-A177-3AD203B41FA5}">
                      <a16:colId xmlns:a16="http://schemas.microsoft.com/office/drawing/2014/main" val="20009"/>
                    </a:ext>
                  </a:extLst>
                </a:gridCol>
              </a:tblGrid>
              <a:tr h="326181">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extLst>
                  <a:ext uri="{0D108BD9-81ED-4DB2-BD59-A6C34878D82A}">
                    <a16:rowId xmlns:a16="http://schemas.microsoft.com/office/drawing/2014/main" val="10000"/>
                  </a:ext>
                </a:extLst>
              </a:tr>
              <a:tr h="326181">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extLst>
                  <a:ext uri="{0D108BD9-81ED-4DB2-BD59-A6C34878D82A}">
                    <a16:rowId xmlns:a16="http://schemas.microsoft.com/office/drawing/2014/main" val="10001"/>
                  </a:ext>
                </a:extLst>
              </a:tr>
              <a:tr h="326181">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extLst>
                  <a:ext uri="{0D108BD9-81ED-4DB2-BD59-A6C34878D82A}">
                    <a16:rowId xmlns:a16="http://schemas.microsoft.com/office/drawing/2014/main" val="10002"/>
                  </a:ext>
                </a:extLst>
              </a:tr>
              <a:tr h="326181">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solidFill>
                      <a:srgbClr val="44546B"/>
                    </a:solidFill>
                  </a:tcPr>
                </a:tc>
                <a:tc>
                  <a:txBody>
                    <a:bodyPr/>
                    <a:lstStyle/>
                    <a:p>
                      <a:endParaRPr lang="en-US" sz="1100" dirty="0"/>
                    </a:p>
                  </a:txBody>
                  <a:tcPr marL="25521" marR="25521" marT="25521" marB="25521">
                    <a:solidFill>
                      <a:srgbClr val="44546B"/>
                    </a:solidFill>
                  </a:tcPr>
                </a:tc>
                <a:tc>
                  <a:txBody>
                    <a:bodyPr/>
                    <a:lstStyle/>
                    <a:p>
                      <a:endParaRPr lang="en-US" sz="1100" dirty="0"/>
                    </a:p>
                  </a:txBody>
                  <a:tcPr marL="25521" marR="25521" marT="25521" marB="25521">
                    <a:solidFill>
                      <a:srgbClr val="44546B"/>
                    </a:solidFill>
                  </a:tcPr>
                </a:tc>
                <a:tc>
                  <a:txBody>
                    <a:bodyPr/>
                    <a:lstStyle/>
                    <a:p>
                      <a:endParaRPr lang="en-US" sz="1100" dirty="0"/>
                    </a:p>
                  </a:txBody>
                  <a:tcPr marL="25521" marR="25521" marT="25521" marB="25521">
                    <a:solidFill>
                      <a:srgbClr val="44546B"/>
                    </a:solidFill>
                  </a:tcPr>
                </a:tc>
                <a:extLst>
                  <a:ext uri="{0D108BD9-81ED-4DB2-BD59-A6C34878D82A}">
                    <a16:rowId xmlns:a16="http://schemas.microsoft.com/office/drawing/2014/main" val="10003"/>
                  </a:ext>
                </a:extLst>
              </a:tr>
              <a:tr h="326181">
                <a:tc>
                  <a:txBody>
                    <a:bodyPr/>
                    <a:lstStyle/>
                    <a:p>
                      <a:endParaRPr lang="en-US" sz="1100" dirty="0"/>
                    </a:p>
                  </a:txBody>
                  <a:tcPr marL="25521" marR="25521" marT="25521" marB="25521">
                    <a:solidFill>
                      <a:srgbClr val="44546B"/>
                    </a:solidFill>
                  </a:tcPr>
                </a:tc>
                <a:tc>
                  <a:txBody>
                    <a:bodyPr/>
                    <a:lstStyle/>
                    <a:p>
                      <a:endParaRPr lang="en-US" sz="1100" dirty="0"/>
                    </a:p>
                  </a:txBody>
                  <a:tcPr marL="25521" marR="25521" marT="25521" marB="25521">
                    <a:solidFill>
                      <a:srgbClr val="44546B"/>
                    </a:solidFill>
                  </a:tcPr>
                </a:tc>
                <a:tc>
                  <a:txBody>
                    <a:bodyPr/>
                    <a:lstStyle/>
                    <a:p>
                      <a:endParaRPr lang="en-US" sz="1100" dirty="0"/>
                    </a:p>
                  </a:txBody>
                  <a:tcPr marL="25521" marR="25521" marT="25521" marB="25521">
                    <a:solidFill>
                      <a:srgbClr val="44546B"/>
                    </a:solidFill>
                  </a:tcPr>
                </a:tc>
                <a:tc>
                  <a:txBody>
                    <a:bodyPr/>
                    <a:lstStyle/>
                    <a:p>
                      <a:endParaRPr lang="en-US" sz="1100" dirty="0"/>
                    </a:p>
                  </a:txBody>
                  <a:tcPr marL="25521" marR="25521" marT="25521" marB="25521">
                    <a:solidFill>
                      <a:srgbClr val="44546B"/>
                    </a:solidFill>
                  </a:tcPr>
                </a:tc>
                <a:tc>
                  <a:txBody>
                    <a:bodyPr/>
                    <a:lstStyle/>
                    <a:p>
                      <a:endParaRPr lang="en-US" sz="1100" dirty="0"/>
                    </a:p>
                  </a:txBody>
                  <a:tcPr marL="25521" marR="25521" marT="25521" marB="25521">
                    <a:solidFill>
                      <a:srgbClr val="44546B"/>
                    </a:solidFill>
                  </a:tcPr>
                </a:tc>
                <a:tc>
                  <a:txBody>
                    <a:bodyPr/>
                    <a:lstStyle/>
                    <a:p>
                      <a:endParaRPr lang="en-US" sz="1100" dirty="0"/>
                    </a:p>
                  </a:txBody>
                  <a:tcPr marL="25521" marR="25521" marT="25521" marB="25521">
                    <a:solidFill>
                      <a:srgbClr val="44546B"/>
                    </a:solidFill>
                  </a:tcPr>
                </a:tc>
                <a:tc>
                  <a:txBody>
                    <a:bodyPr/>
                    <a:lstStyle/>
                    <a:p>
                      <a:endParaRPr lang="en-US" sz="1100" dirty="0"/>
                    </a:p>
                  </a:txBody>
                  <a:tcPr marL="25521" marR="25521" marT="25521" marB="25521">
                    <a:solidFill>
                      <a:srgbClr val="44546B"/>
                    </a:solidFill>
                  </a:tcPr>
                </a:tc>
                <a:tc>
                  <a:txBody>
                    <a:bodyPr/>
                    <a:lstStyle/>
                    <a:p>
                      <a:endParaRPr lang="en-US" sz="1100" dirty="0"/>
                    </a:p>
                  </a:txBody>
                  <a:tcPr marL="25521" marR="25521" marT="25521" marB="25521">
                    <a:solidFill>
                      <a:srgbClr val="44546B"/>
                    </a:solidFill>
                  </a:tcPr>
                </a:tc>
                <a:tc>
                  <a:txBody>
                    <a:bodyPr/>
                    <a:lstStyle/>
                    <a:p>
                      <a:endParaRPr lang="en-US" sz="1100" dirty="0"/>
                    </a:p>
                  </a:txBody>
                  <a:tcPr marL="25521" marR="25521" marT="25521" marB="25521">
                    <a:solidFill>
                      <a:srgbClr val="44546B"/>
                    </a:solidFill>
                  </a:tcPr>
                </a:tc>
                <a:tc>
                  <a:txBody>
                    <a:bodyPr/>
                    <a:lstStyle/>
                    <a:p>
                      <a:endParaRPr lang="en-US" sz="1100" dirty="0"/>
                    </a:p>
                  </a:txBody>
                  <a:tcPr marL="25521" marR="25521" marT="25521" marB="25521">
                    <a:solidFill>
                      <a:srgbClr val="44546B"/>
                    </a:solidFill>
                  </a:tcPr>
                </a:tc>
                <a:extLst>
                  <a:ext uri="{0D108BD9-81ED-4DB2-BD59-A6C34878D82A}">
                    <a16:rowId xmlns:a16="http://schemas.microsoft.com/office/drawing/2014/main" val="10004"/>
                  </a:ext>
                </a:extLst>
              </a:tr>
              <a:tr h="326181">
                <a:tc>
                  <a:txBody>
                    <a:bodyPr/>
                    <a:lstStyle/>
                    <a:p>
                      <a:endParaRPr lang="en-US" sz="1100" dirty="0"/>
                    </a:p>
                  </a:txBody>
                  <a:tcPr marL="25521" marR="25521" marT="25521" marB="25521">
                    <a:solidFill>
                      <a:srgbClr val="44546B"/>
                    </a:solidFill>
                  </a:tcPr>
                </a:tc>
                <a:tc>
                  <a:txBody>
                    <a:bodyPr/>
                    <a:lstStyle/>
                    <a:p>
                      <a:endParaRPr lang="en-US" sz="1100" dirty="0"/>
                    </a:p>
                  </a:txBody>
                  <a:tcPr marL="25521" marR="25521" marT="25521" marB="25521">
                    <a:solidFill>
                      <a:srgbClr val="44546B"/>
                    </a:solidFill>
                  </a:tcPr>
                </a:tc>
                <a:tc>
                  <a:txBody>
                    <a:bodyPr/>
                    <a:lstStyle/>
                    <a:p>
                      <a:endParaRPr lang="en-US" sz="1100" dirty="0"/>
                    </a:p>
                  </a:txBody>
                  <a:tcPr marL="25521" marR="25521" marT="25521" marB="25521">
                    <a:solidFill>
                      <a:srgbClr val="44546B"/>
                    </a:solidFill>
                  </a:tcPr>
                </a:tc>
                <a:tc>
                  <a:txBody>
                    <a:bodyPr/>
                    <a:lstStyle/>
                    <a:p>
                      <a:endParaRPr lang="en-US" sz="1100" dirty="0"/>
                    </a:p>
                  </a:txBody>
                  <a:tcPr marL="25521" marR="25521" marT="25521" marB="25521">
                    <a:solidFill>
                      <a:srgbClr val="44546B"/>
                    </a:solidFill>
                  </a:tcPr>
                </a:tc>
                <a:tc>
                  <a:txBody>
                    <a:bodyPr/>
                    <a:lstStyle/>
                    <a:p>
                      <a:endParaRPr lang="en-US" sz="1100" dirty="0"/>
                    </a:p>
                  </a:txBody>
                  <a:tcPr marL="25521" marR="25521" marT="25521" marB="25521">
                    <a:solidFill>
                      <a:srgbClr val="44546B"/>
                    </a:solidFill>
                  </a:tcPr>
                </a:tc>
                <a:tc>
                  <a:txBody>
                    <a:bodyPr/>
                    <a:lstStyle/>
                    <a:p>
                      <a:endParaRPr lang="en-US" sz="1100" dirty="0"/>
                    </a:p>
                  </a:txBody>
                  <a:tcPr marL="25521" marR="25521" marT="25521" marB="25521">
                    <a:solidFill>
                      <a:srgbClr val="44546B"/>
                    </a:solidFill>
                  </a:tcPr>
                </a:tc>
                <a:tc>
                  <a:txBody>
                    <a:bodyPr/>
                    <a:lstStyle/>
                    <a:p>
                      <a:endParaRPr lang="en-US" sz="1100" dirty="0"/>
                    </a:p>
                  </a:txBody>
                  <a:tcPr marL="25521" marR="25521" marT="25521" marB="25521">
                    <a:solidFill>
                      <a:srgbClr val="44546B"/>
                    </a:solidFill>
                  </a:tcPr>
                </a:tc>
                <a:tc>
                  <a:txBody>
                    <a:bodyPr/>
                    <a:lstStyle/>
                    <a:p>
                      <a:endParaRPr lang="en-US" sz="1100" dirty="0"/>
                    </a:p>
                  </a:txBody>
                  <a:tcPr marL="25521" marR="25521" marT="25521" marB="25521">
                    <a:solidFill>
                      <a:srgbClr val="44546B"/>
                    </a:solidFill>
                  </a:tcPr>
                </a:tc>
                <a:tc>
                  <a:txBody>
                    <a:bodyPr/>
                    <a:lstStyle/>
                    <a:p>
                      <a:endParaRPr lang="en-US" sz="1100" dirty="0"/>
                    </a:p>
                  </a:txBody>
                  <a:tcPr marL="25521" marR="25521" marT="25521" marB="25521">
                    <a:solidFill>
                      <a:srgbClr val="44546B"/>
                    </a:solidFill>
                  </a:tcPr>
                </a:tc>
                <a:tc>
                  <a:txBody>
                    <a:bodyPr/>
                    <a:lstStyle/>
                    <a:p>
                      <a:endParaRPr lang="en-US" sz="1100" dirty="0"/>
                    </a:p>
                  </a:txBody>
                  <a:tcPr marL="25521" marR="25521" marT="25521" marB="25521">
                    <a:solidFill>
                      <a:srgbClr val="44546B"/>
                    </a:solidFill>
                  </a:tcPr>
                </a:tc>
                <a:extLst>
                  <a:ext uri="{0D108BD9-81ED-4DB2-BD59-A6C34878D82A}">
                    <a16:rowId xmlns:a16="http://schemas.microsoft.com/office/drawing/2014/main" val="10005"/>
                  </a:ext>
                </a:extLst>
              </a:tr>
              <a:tr h="326181">
                <a:tc>
                  <a:txBody>
                    <a:bodyPr/>
                    <a:lstStyle/>
                    <a:p>
                      <a:endParaRPr lang="en-US" sz="1100" dirty="0"/>
                    </a:p>
                  </a:txBody>
                  <a:tcPr marL="25521" marR="25521" marT="25521" marB="25521">
                    <a:solidFill>
                      <a:srgbClr val="44546B"/>
                    </a:solidFill>
                  </a:tcPr>
                </a:tc>
                <a:tc>
                  <a:txBody>
                    <a:bodyPr/>
                    <a:lstStyle/>
                    <a:p>
                      <a:endParaRPr lang="en-US" sz="1100" dirty="0"/>
                    </a:p>
                  </a:txBody>
                  <a:tcPr marL="25521" marR="25521" marT="25521" marB="25521">
                    <a:solidFill>
                      <a:srgbClr val="44546B"/>
                    </a:solidFill>
                  </a:tcPr>
                </a:tc>
                <a:tc>
                  <a:txBody>
                    <a:bodyPr/>
                    <a:lstStyle/>
                    <a:p>
                      <a:endParaRPr lang="en-US" sz="1100" dirty="0"/>
                    </a:p>
                  </a:txBody>
                  <a:tcPr marL="25521" marR="25521" marT="25521" marB="25521">
                    <a:solidFill>
                      <a:srgbClr val="44546B"/>
                    </a:solidFill>
                  </a:tcPr>
                </a:tc>
                <a:tc>
                  <a:txBody>
                    <a:bodyPr/>
                    <a:lstStyle/>
                    <a:p>
                      <a:endParaRPr lang="en-US" sz="1100" dirty="0"/>
                    </a:p>
                  </a:txBody>
                  <a:tcPr marL="25521" marR="25521" marT="25521" marB="25521">
                    <a:solidFill>
                      <a:srgbClr val="44546B"/>
                    </a:solidFill>
                  </a:tcPr>
                </a:tc>
                <a:tc>
                  <a:txBody>
                    <a:bodyPr/>
                    <a:lstStyle/>
                    <a:p>
                      <a:endParaRPr lang="en-US" sz="1100" dirty="0"/>
                    </a:p>
                  </a:txBody>
                  <a:tcPr marL="25521" marR="25521" marT="25521" marB="25521">
                    <a:solidFill>
                      <a:srgbClr val="44546B"/>
                    </a:solidFill>
                  </a:tcPr>
                </a:tc>
                <a:tc>
                  <a:txBody>
                    <a:bodyPr/>
                    <a:lstStyle/>
                    <a:p>
                      <a:endParaRPr lang="en-US" sz="1100" dirty="0"/>
                    </a:p>
                  </a:txBody>
                  <a:tcPr marL="25521" marR="25521" marT="25521" marB="25521">
                    <a:solidFill>
                      <a:srgbClr val="44546B"/>
                    </a:solidFill>
                  </a:tcPr>
                </a:tc>
                <a:tc>
                  <a:txBody>
                    <a:bodyPr/>
                    <a:lstStyle/>
                    <a:p>
                      <a:endParaRPr lang="en-US" sz="1100" dirty="0"/>
                    </a:p>
                  </a:txBody>
                  <a:tcPr marL="25521" marR="25521" marT="25521" marB="25521">
                    <a:solidFill>
                      <a:srgbClr val="44546B"/>
                    </a:solidFill>
                  </a:tcPr>
                </a:tc>
                <a:tc>
                  <a:txBody>
                    <a:bodyPr/>
                    <a:lstStyle/>
                    <a:p>
                      <a:endParaRPr lang="en-US" sz="1100" dirty="0"/>
                    </a:p>
                  </a:txBody>
                  <a:tcPr marL="25521" marR="25521" marT="25521" marB="25521">
                    <a:solidFill>
                      <a:srgbClr val="44546B"/>
                    </a:solidFill>
                  </a:tcPr>
                </a:tc>
                <a:tc>
                  <a:txBody>
                    <a:bodyPr/>
                    <a:lstStyle/>
                    <a:p>
                      <a:endParaRPr lang="en-US" sz="1100" dirty="0"/>
                    </a:p>
                  </a:txBody>
                  <a:tcPr marL="25521" marR="25521" marT="25521" marB="25521">
                    <a:solidFill>
                      <a:srgbClr val="44546B"/>
                    </a:solidFill>
                  </a:tcPr>
                </a:tc>
                <a:tc>
                  <a:txBody>
                    <a:bodyPr/>
                    <a:lstStyle/>
                    <a:p>
                      <a:endParaRPr lang="en-US" sz="1100" dirty="0"/>
                    </a:p>
                  </a:txBody>
                  <a:tcPr marL="25521" marR="25521" marT="25521" marB="25521">
                    <a:solidFill>
                      <a:srgbClr val="44546B"/>
                    </a:solidFill>
                  </a:tcPr>
                </a:tc>
                <a:extLst>
                  <a:ext uri="{0D108BD9-81ED-4DB2-BD59-A6C34878D82A}">
                    <a16:rowId xmlns:a16="http://schemas.microsoft.com/office/drawing/2014/main" val="10006"/>
                  </a:ext>
                </a:extLst>
              </a:tr>
              <a:tr h="326181">
                <a:tc>
                  <a:txBody>
                    <a:bodyPr/>
                    <a:lstStyle/>
                    <a:p>
                      <a:endParaRPr lang="en-US" sz="1100" dirty="0"/>
                    </a:p>
                  </a:txBody>
                  <a:tcPr marL="25521" marR="25521" marT="25521" marB="25521">
                    <a:solidFill>
                      <a:srgbClr val="44546B"/>
                    </a:solidFill>
                  </a:tcPr>
                </a:tc>
                <a:tc>
                  <a:txBody>
                    <a:bodyPr/>
                    <a:lstStyle/>
                    <a:p>
                      <a:endParaRPr lang="en-US" sz="1100" dirty="0"/>
                    </a:p>
                  </a:txBody>
                  <a:tcPr marL="25521" marR="25521" marT="25521" marB="25521">
                    <a:solidFill>
                      <a:srgbClr val="44546B"/>
                    </a:solidFill>
                  </a:tcPr>
                </a:tc>
                <a:tc>
                  <a:txBody>
                    <a:bodyPr/>
                    <a:lstStyle/>
                    <a:p>
                      <a:endParaRPr lang="en-US" sz="1100" dirty="0"/>
                    </a:p>
                  </a:txBody>
                  <a:tcPr marL="25521" marR="25521" marT="25521" marB="25521">
                    <a:solidFill>
                      <a:srgbClr val="44546B"/>
                    </a:solidFill>
                  </a:tcPr>
                </a:tc>
                <a:tc>
                  <a:txBody>
                    <a:bodyPr/>
                    <a:lstStyle/>
                    <a:p>
                      <a:endParaRPr lang="en-US" sz="1100" dirty="0"/>
                    </a:p>
                  </a:txBody>
                  <a:tcPr marL="25521" marR="25521" marT="25521" marB="25521">
                    <a:solidFill>
                      <a:srgbClr val="44546B"/>
                    </a:solidFill>
                  </a:tcPr>
                </a:tc>
                <a:tc>
                  <a:txBody>
                    <a:bodyPr/>
                    <a:lstStyle/>
                    <a:p>
                      <a:endParaRPr lang="en-US" sz="1100" dirty="0"/>
                    </a:p>
                  </a:txBody>
                  <a:tcPr marL="25521" marR="25521" marT="25521" marB="25521">
                    <a:solidFill>
                      <a:srgbClr val="44546B"/>
                    </a:solidFill>
                  </a:tcPr>
                </a:tc>
                <a:tc>
                  <a:txBody>
                    <a:bodyPr/>
                    <a:lstStyle/>
                    <a:p>
                      <a:endParaRPr lang="en-US" sz="1100" dirty="0"/>
                    </a:p>
                  </a:txBody>
                  <a:tcPr marL="25521" marR="25521" marT="25521" marB="25521">
                    <a:solidFill>
                      <a:srgbClr val="44546B"/>
                    </a:solidFill>
                  </a:tcPr>
                </a:tc>
                <a:tc>
                  <a:txBody>
                    <a:bodyPr/>
                    <a:lstStyle/>
                    <a:p>
                      <a:endParaRPr lang="en-US" sz="1100" dirty="0"/>
                    </a:p>
                  </a:txBody>
                  <a:tcPr marL="25521" marR="25521" marT="25521" marB="25521">
                    <a:solidFill>
                      <a:srgbClr val="44546B"/>
                    </a:solidFill>
                  </a:tcPr>
                </a:tc>
                <a:tc>
                  <a:txBody>
                    <a:bodyPr/>
                    <a:lstStyle/>
                    <a:p>
                      <a:endParaRPr lang="en-US" sz="1100" dirty="0"/>
                    </a:p>
                  </a:txBody>
                  <a:tcPr marL="25521" marR="25521" marT="25521" marB="25521">
                    <a:solidFill>
                      <a:srgbClr val="44546B"/>
                    </a:solidFill>
                  </a:tcPr>
                </a:tc>
                <a:tc>
                  <a:txBody>
                    <a:bodyPr/>
                    <a:lstStyle/>
                    <a:p>
                      <a:endParaRPr lang="en-US" sz="1100" dirty="0"/>
                    </a:p>
                  </a:txBody>
                  <a:tcPr marL="25521" marR="25521" marT="25521" marB="25521">
                    <a:solidFill>
                      <a:srgbClr val="44546B"/>
                    </a:solidFill>
                  </a:tcPr>
                </a:tc>
                <a:tc>
                  <a:txBody>
                    <a:bodyPr/>
                    <a:lstStyle/>
                    <a:p>
                      <a:endParaRPr lang="en-US" sz="1100" dirty="0"/>
                    </a:p>
                  </a:txBody>
                  <a:tcPr marL="25521" marR="25521" marT="25521" marB="25521">
                    <a:solidFill>
                      <a:srgbClr val="44546B"/>
                    </a:solidFill>
                  </a:tcPr>
                </a:tc>
                <a:extLst>
                  <a:ext uri="{0D108BD9-81ED-4DB2-BD59-A6C34878D82A}">
                    <a16:rowId xmlns:a16="http://schemas.microsoft.com/office/drawing/2014/main" val="10007"/>
                  </a:ext>
                </a:extLst>
              </a:tr>
              <a:tr h="326181">
                <a:tc>
                  <a:txBody>
                    <a:bodyPr/>
                    <a:lstStyle/>
                    <a:p>
                      <a:endParaRPr lang="en-US" sz="1100" dirty="0"/>
                    </a:p>
                  </a:txBody>
                  <a:tcPr marL="25521" marR="25521" marT="25521" marB="25521">
                    <a:solidFill>
                      <a:srgbClr val="44546B"/>
                    </a:solidFill>
                  </a:tcPr>
                </a:tc>
                <a:tc>
                  <a:txBody>
                    <a:bodyPr/>
                    <a:lstStyle/>
                    <a:p>
                      <a:endParaRPr lang="en-US" sz="1100" dirty="0"/>
                    </a:p>
                  </a:txBody>
                  <a:tcPr marL="25521" marR="25521" marT="25521" marB="25521">
                    <a:solidFill>
                      <a:srgbClr val="44546B"/>
                    </a:solidFill>
                  </a:tcPr>
                </a:tc>
                <a:tc>
                  <a:txBody>
                    <a:bodyPr/>
                    <a:lstStyle/>
                    <a:p>
                      <a:endParaRPr lang="en-US" sz="1100" dirty="0"/>
                    </a:p>
                  </a:txBody>
                  <a:tcPr marL="25521" marR="25521" marT="25521" marB="25521">
                    <a:solidFill>
                      <a:srgbClr val="44546B"/>
                    </a:solidFill>
                  </a:tcPr>
                </a:tc>
                <a:tc>
                  <a:txBody>
                    <a:bodyPr/>
                    <a:lstStyle/>
                    <a:p>
                      <a:endParaRPr lang="en-US" sz="1100" dirty="0"/>
                    </a:p>
                  </a:txBody>
                  <a:tcPr marL="25521" marR="25521" marT="25521" marB="25521">
                    <a:solidFill>
                      <a:srgbClr val="44546B"/>
                    </a:solidFill>
                  </a:tcPr>
                </a:tc>
                <a:tc>
                  <a:txBody>
                    <a:bodyPr/>
                    <a:lstStyle/>
                    <a:p>
                      <a:endParaRPr lang="en-US" sz="1100" dirty="0"/>
                    </a:p>
                  </a:txBody>
                  <a:tcPr marL="25521" marR="25521" marT="25521" marB="25521">
                    <a:solidFill>
                      <a:srgbClr val="44546B"/>
                    </a:solidFill>
                  </a:tcPr>
                </a:tc>
                <a:tc>
                  <a:txBody>
                    <a:bodyPr/>
                    <a:lstStyle/>
                    <a:p>
                      <a:endParaRPr lang="en-US" sz="1100" dirty="0"/>
                    </a:p>
                  </a:txBody>
                  <a:tcPr marL="25521" marR="25521" marT="25521" marB="25521">
                    <a:solidFill>
                      <a:srgbClr val="44546B"/>
                    </a:solidFill>
                  </a:tcPr>
                </a:tc>
                <a:tc>
                  <a:txBody>
                    <a:bodyPr/>
                    <a:lstStyle/>
                    <a:p>
                      <a:endParaRPr lang="en-US" sz="1100" dirty="0"/>
                    </a:p>
                  </a:txBody>
                  <a:tcPr marL="25521" marR="25521" marT="25521" marB="25521">
                    <a:solidFill>
                      <a:srgbClr val="44546B"/>
                    </a:solidFill>
                  </a:tcPr>
                </a:tc>
                <a:tc>
                  <a:txBody>
                    <a:bodyPr/>
                    <a:lstStyle/>
                    <a:p>
                      <a:endParaRPr lang="en-US" sz="1100" dirty="0"/>
                    </a:p>
                  </a:txBody>
                  <a:tcPr marL="25521" marR="25521" marT="25521" marB="25521">
                    <a:solidFill>
                      <a:srgbClr val="44546B"/>
                    </a:solidFill>
                  </a:tcPr>
                </a:tc>
                <a:tc>
                  <a:txBody>
                    <a:bodyPr/>
                    <a:lstStyle/>
                    <a:p>
                      <a:endParaRPr lang="en-US" sz="1100" dirty="0"/>
                    </a:p>
                  </a:txBody>
                  <a:tcPr marL="25521" marR="25521" marT="25521" marB="25521">
                    <a:solidFill>
                      <a:srgbClr val="44546B"/>
                    </a:solidFill>
                  </a:tcPr>
                </a:tc>
                <a:tc>
                  <a:txBody>
                    <a:bodyPr/>
                    <a:lstStyle/>
                    <a:p>
                      <a:endParaRPr lang="en-US" sz="1100" dirty="0"/>
                    </a:p>
                  </a:txBody>
                  <a:tcPr marL="25521" marR="25521" marT="25521" marB="25521">
                    <a:solidFill>
                      <a:srgbClr val="44546B"/>
                    </a:solidFill>
                  </a:tcPr>
                </a:tc>
                <a:extLst>
                  <a:ext uri="{0D108BD9-81ED-4DB2-BD59-A6C34878D82A}">
                    <a16:rowId xmlns:a16="http://schemas.microsoft.com/office/drawing/2014/main" val="10008"/>
                  </a:ext>
                </a:extLst>
              </a:tr>
              <a:tr h="326181">
                <a:tc>
                  <a:txBody>
                    <a:bodyPr/>
                    <a:lstStyle/>
                    <a:p>
                      <a:endParaRPr lang="en-US" sz="1100" dirty="0"/>
                    </a:p>
                  </a:txBody>
                  <a:tcPr marL="25521" marR="25521" marT="25521" marB="25521">
                    <a:solidFill>
                      <a:srgbClr val="44546B"/>
                    </a:solidFill>
                  </a:tcPr>
                </a:tc>
                <a:tc>
                  <a:txBody>
                    <a:bodyPr/>
                    <a:lstStyle/>
                    <a:p>
                      <a:endParaRPr lang="en-US" sz="1100" dirty="0"/>
                    </a:p>
                  </a:txBody>
                  <a:tcPr marL="25521" marR="25521" marT="25521" marB="25521">
                    <a:solidFill>
                      <a:srgbClr val="44546B"/>
                    </a:solidFill>
                  </a:tcPr>
                </a:tc>
                <a:tc>
                  <a:txBody>
                    <a:bodyPr/>
                    <a:lstStyle/>
                    <a:p>
                      <a:endParaRPr lang="en-US" sz="1100" dirty="0"/>
                    </a:p>
                  </a:txBody>
                  <a:tcPr marL="25521" marR="25521" marT="25521" marB="25521">
                    <a:solidFill>
                      <a:srgbClr val="44546B"/>
                    </a:solidFill>
                  </a:tcPr>
                </a:tc>
                <a:tc>
                  <a:txBody>
                    <a:bodyPr/>
                    <a:lstStyle/>
                    <a:p>
                      <a:endParaRPr lang="en-US" sz="1100" dirty="0"/>
                    </a:p>
                  </a:txBody>
                  <a:tcPr marL="25521" marR="25521" marT="25521" marB="25521">
                    <a:solidFill>
                      <a:srgbClr val="44546B"/>
                    </a:solidFill>
                  </a:tcPr>
                </a:tc>
                <a:tc>
                  <a:txBody>
                    <a:bodyPr/>
                    <a:lstStyle/>
                    <a:p>
                      <a:endParaRPr lang="en-US" sz="1100" dirty="0"/>
                    </a:p>
                  </a:txBody>
                  <a:tcPr marL="25521" marR="25521" marT="25521" marB="25521">
                    <a:solidFill>
                      <a:srgbClr val="44546B"/>
                    </a:solidFill>
                  </a:tcPr>
                </a:tc>
                <a:tc>
                  <a:txBody>
                    <a:bodyPr/>
                    <a:lstStyle/>
                    <a:p>
                      <a:endParaRPr lang="en-US" sz="1100" dirty="0"/>
                    </a:p>
                  </a:txBody>
                  <a:tcPr marL="25521" marR="25521" marT="25521" marB="25521">
                    <a:solidFill>
                      <a:srgbClr val="44546B"/>
                    </a:solidFill>
                  </a:tcPr>
                </a:tc>
                <a:tc>
                  <a:txBody>
                    <a:bodyPr/>
                    <a:lstStyle/>
                    <a:p>
                      <a:endParaRPr lang="en-US" sz="1100" dirty="0"/>
                    </a:p>
                  </a:txBody>
                  <a:tcPr marL="25521" marR="25521" marT="25521" marB="25521">
                    <a:solidFill>
                      <a:srgbClr val="44546B"/>
                    </a:solidFill>
                  </a:tcPr>
                </a:tc>
                <a:tc>
                  <a:txBody>
                    <a:bodyPr/>
                    <a:lstStyle/>
                    <a:p>
                      <a:endParaRPr lang="en-US" sz="1100" dirty="0"/>
                    </a:p>
                  </a:txBody>
                  <a:tcPr marL="25521" marR="25521" marT="25521" marB="25521">
                    <a:solidFill>
                      <a:srgbClr val="44546B"/>
                    </a:solidFill>
                  </a:tcPr>
                </a:tc>
                <a:tc>
                  <a:txBody>
                    <a:bodyPr/>
                    <a:lstStyle/>
                    <a:p>
                      <a:endParaRPr lang="en-US" sz="1100" dirty="0"/>
                    </a:p>
                  </a:txBody>
                  <a:tcPr marL="25521" marR="25521" marT="25521" marB="25521">
                    <a:solidFill>
                      <a:srgbClr val="44546B"/>
                    </a:solidFill>
                  </a:tcPr>
                </a:tc>
                <a:tc>
                  <a:txBody>
                    <a:bodyPr/>
                    <a:lstStyle/>
                    <a:p>
                      <a:endParaRPr lang="en-US" sz="1100" dirty="0"/>
                    </a:p>
                  </a:txBody>
                  <a:tcPr marL="25521" marR="25521" marT="25521" marB="25521">
                    <a:solidFill>
                      <a:srgbClr val="44546B"/>
                    </a:solidFill>
                  </a:tcPr>
                </a:tc>
                <a:extLst>
                  <a:ext uri="{0D108BD9-81ED-4DB2-BD59-A6C34878D82A}">
                    <a16:rowId xmlns:a16="http://schemas.microsoft.com/office/drawing/2014/main" val="10009"/>
                  </a:ext>
                </a:extLst>
              </a:tr>
            </a:tbl>
          </a:graphicData>
        </a:graphic>
      </p:graphicFrame>
      <p:sp>
        <p:nvSpPr>
          <p:cNvPr id="20" name="TextBox 19">
            <a:extLst>
              <a:ext uri="{FF2B5EF4-FFF2-40B4-BE49-F238E27FC236}">
                <a16:creationId xmlns:a16="http://schemas.microsoft.com/office/drawing/2014/main" id="{3AAFDB30-E684-4817-9500-7F5D7635E43C}"/>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grpSp>
        <p:nvGrpSpPr>
          <p:cNvPr id="22" name="Group 21">
            <a:extLst>
              <a:ext uri="{FF2B5EF4-FFF2-40B4-BE49-F238E27FC236}">
                <a16:creationId xmlns:a16="http://schemas.microsoft.com/office/drawing/2014/main" id="{41E8DD68-0282-4ADF-8CB7-A00A2FFCBF0B}"/>
              </a:ext>
            </a:extLst>
          </p:cNvPr>
          <p:cNvGrpSpPr/>
          <p:nvPr/>
        </p:nvGrpSpPr>
        <p:grpSpPr>
          <a:xfrm>
            <a:off x="9587701" y="3246120"/>
            <a:ext cx="1554480" cy="1554480"/>
            <a:chOff x="9587701" y="3246120"/>
            <a:chExt cx="1554480" cy="1554480"/>
          </a:xfrm>
        </p:grpSpPr>
        <p:sp>
          <p:nvSpPr>
            <p:cNvPr id="21" name="Diagonal Stripe 20">
              <a:extLst>
                <a:ext uri="{FF2B5EF4-FFF2-40B4-BE49-F238E27FC236}">
                  <a16:creationId xmlns:a16="http://schemas.microsoft.com/office/drawing/2014/main" id="{B2A91AB3-0B6F-4A41-8231-4E70636DD9B7}"/>
                </a:ext>
              </a:extLst>
            </p:cNvPr>
            <p:cNvSpPr/>
            <p:nvPr/>
          </p:nvSpPr>
          <p:spPr>
            <a:xfrm rot="10800000">
              <a:off x="9587701" y="3246120"/>
              <a:ext cx="1554480" cy="1554480"/>
            </a:xfrm>
            <a:prstGeom prst="diagStrip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TextBox 7"/>
            <p:cNvSpPr txBox="1"/>
            <p:nvPr/>
          </p:nvSpPr>
          <p:spPr>
            <a:xfrm rot="18846304">
              <a:off x="10048843" y="3983955"/>
              <a:ext cx="893193" cy="584775"/>
            </a:xfrm>
            <a:prstGeom prst="rect">
              <a:avLst/>
            </a:prstGeom>
            <a:noFill/>
          </p:spPr>
          <p:txBody>
            <a:bodyPr wrap="none" rtlCol="0">
              <a:spAutoFit/>
            </a:bodyPr>
            <a:lstStyle/>
            <a:p>
              <a:pPr algn="ctr"/>
              <a:r>
                <a:rPr lang="en-US" sz="3200" dirty="0">
                  <a:solidFill>
                    <a:srgbClr val="585858"/>
                  </a:solidFill>
                  <a:latin typeface="Bernard MT Condensed" panose="02050806060905020404" pitchFamily="18" charset="0"/>
                </a:rPr>
                <a:t>64%</a:t>
              </a:r>
            </a:p>
          </p:txBody>
        </p:sp>
      </p:grpSp>
      <p:sp>
        <p:nvSpPr>
          <p:cNvPr id="24" name="TextBox 23">
            <a:extLst>
              <a:ext uri="{FF2B5EF4-FFF2-40B4-BE49-F238E27FC236}">
                <a16:creationId xmlns:a16="http://schemas.microsoft.com/office/drawing/2014/main" id="{B887240B-5737-4FC2-8498-0371EAD6EA27}"/>
              </a:ext>
            </a:extLst>
          </p:cNvPr>
          <p:cNvSpPr txBox="1"/>
          <p:nvPr/>
        </p:nvSpPr>
        <p:spPr>
          <a:xfrm>
            <a:off x="914400" y="4929346"/>
            <a:ext cx="3112233" cy="1911292"/>
          </a:xfrm>
          <a:prstGeom prst="rect">
            <a:avLst/>
          </a:prstGeom>
          <a:noFill/>
        </p:spPr>
        <p:txBody>
          <a:bodyPr wrap="square" rtlCol="0">
            <a:spAutoFit/>
          </a:bodyPr>
          <a:lstStyle/>
          <a:p>
            <a:pPr defTabSz="1219170">
              <a:spcBef>
                <a:spcPct val="20000"/>
              </a:spcBef>
              <a:defRPr/>
            </a:pPr>
            <a:r>
              <a:rPr lang="en-US" dirty="0">
                <a:solidFill>
                  <a:srgbClr val="EF3425"/>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5" name="TextBox 24">
            <a:extLst>
              <a:ext uri="{FF2B5EF4-FFF2-40B4-BE49-F238E27FC236}">
                <a16:creationId xmlns:a16="http://schemas.microsoft.com/office/drawing/2014/main" id="{900D6F26-ACD0-44CF-AF74-24F2A15D4905}"/>
              </a:ext>
            </a:extLst>
          </p:cNvPr>
          <p:cNvSpPr txBox="1"/>
          <p:nvPr/>
        </p:nvSpPr>
        <p:spPr>
          <a:xfrm>
            <a:off x="4472174" y="4929346"/>
            <a:ext cx="3112233" cy="1911292"/>
          </a:xfrm>
          <a:prstGeom prst="rect">
            <a:avLst/>
          </a:prstGeom>
          <a:noFill/>
        </p:spPr>
        <p:txBody>
          <a:bodyPr wrap="square" rtlCol="0">
            <a:spAutoFit/>
          </a:bodyPr>
          <a:lstStyle/>
          <a:p>
            <a:pPr defTabSz="1219170">
              <a:spcBef>
                <a:spcPct val="20000"/>
              </a:spcBef>
              <a:defRPr/>
            </a:pPr>
            <a:r>
              <a:rPr lang="en-US" dirty="0">
                <a:solidFill>
                  <a:srgbClr val="8397B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6" name="TextBox 25">
            <a:extLst>
              <a:ext uri="{FF2B5EF4-FFF2-40B4-BE49-F238E27FC236}">
                <a16:creationId xmlns:a16="http://schemas.microsoft.com/office/drawing/2014/main" id="{83A49C0A-3BDB-4CB9-85F9-F06E606B6694}"/>
              </a:ext>
            </a:extLst>
          </p:cNvPr>
          <p:cNvSpPr txBox="1"/>
          <p:nvPr/>
        </p:nvSpPr>
        <p:spPr>
          <a:xfrm>
            <a:off x="8029948" y="4946708"/>
            <a:ext cx="3112233" cy="1911292"/>
          </a:xfrm>
          <a:prstGeom prst="rect">
            <a:avLst/>
          </a:prstGeom>
          <a:noFill/>
        </p:spPr>
        <p:txBody>
          <a:bodyPr wrap="square" rtlCol="0">
            <a:spAutoFit/>
          </a:bodyPr>
          <a:lstStyle/>
          <a:p>
            <a:pPr defTabSz="1219170">
              <a:spcBef>
                <a:spcPct val="20000"/>
              </a:spcBef>
              <a:defRPr/>
            </a:pPr>
            <a:r>
              <a:rPr lang="en-US" dirty="0">
                <a:solidFill>
                  <a:srgbClr val="44546B"/>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27" name="Group 26">
            <a:extLst>
              <a:ext uri="{FF2B5EF4-FFF2-40B4-BE49-F238E27FC236}">
                <a16:creationId xmlns:a16="http://schemas.microsoft.com/office/drawing/2014/main" id="{8F61B85C-EC2D-480E-9721-135CA53D381C}"/>
              </a:ext>
            </a:extLst>
          </p:cNvPr>
          <p:cNvGrpSpPr/>
          <p:nvPr/>
        </p:nvGrpSpPr>
        <p:grpSpPr>
          <a:xfrm>
            <a:off x="6029927" y="3246043"/>
            <a:ext cx="1554480" cy="1554480"/>
            <a:chOff x="9587701" y="3246120"/>
            <a:chExt cx="1554480" cy="1554480"/>
          </a:xfrm>
        </p:grpSpPr>
        <p:sp>
          <p:nvSpPr>
            <p:cNvPr id="28" name="Diagonal Stripe 27">
              <a:extLst>
                <a:ext uri="{FF2B5EF4-FFF2-40B4-BE49-F238E27FC236}">
                  <a16:creationId xmlns:a16="http://schemas.microsoft.com/office/drawing/2014/main" id="{EB9FD536-4FEA-407C-847C-D42AC69C28DF}"/>
                </a:ext>
              </a:extLst>
            </p:cNvPr>
            <p:cNvSpPr/>
            <p:nvPr/>
          </p:nvSpPr>
          <p:spPr>
            <a:xfrm rot="10800000">
              <a:off x="9587701" y="3246120"/>
              <a:ext cx="1554480" cy="1554480"/>
            </a:xfrm>
            <a:prstGeom prst="diagStrip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9" name="TextBox 28">
              <a:extLst>
                <a:ext uri="{FF2B5EF4-FFF2-40B4-BE49-F238E27FC236}">
                  <a16:creationId xmlns:a16="http://schemas.microsoft.com/office/drawing/2014/main" id="{89F5386C-027A-4A4F-BCA3-CC065767BE2F}"/>
                </a:ext>
              </a:extLst>
            </p:cNvPr>
            <p:cNvSpPr txBox="1"/>
            <p:nvPr/>
          </p:nvSpPr>
          <p:spPr>
            <a:xfrm rot="18846304">
              <a:off x="10048843" y="3983955"/>
              <a:ext cx="893193" cy="584775"/>
            </a:xfrm>
            <a:prstGeom prst="rect">
              <a:avLst/>
            </a:prstGeom>
            <a:noFill/>
          </p:spPr>
          <p:txBody>
            <a:bodyPr wrap="none" rtlCol="0">
              <a:spAutoFit/>
            </a:bodyPr>
            <a:lstStyle/>
            <a:p>
              <a:pPr algn="ctr"/>
              <a:r>
                <a:rPr lang="en-US" sz="3200" dirty="0">
                  <a:solidFill>
                    <a:srgbClr val="585858"/>
                  </a:solidFill>
                  <a:latin typeface="Bernard MT Condensed" panose="02050806060905020404" pitchFamily="18" charset="0"/>
                </a:rPr>
                <a:t>47%</a:t>
              </a:r>
            </a:p>
          </p:txBody>
        </p:sp>
      </p:grpSp>
      <p:grpSp>
        <p:nvGrpSpPr>
          <p:cNvPr id="30" name="Group 29">
            <a:extLst>
              <a:ext uri="{FF2B5EF4-FFF2-40B4-BE49-F238E27FC236}">
                <a16:creationId xmlns:a16="http://schemas.microsoft.com/office/drawing/2014/main" id="{47D7FE08-7BA2-423E-81E8-F46C9ABA6FC5}"/>
              </a:ext>
            </a:extLst>
          </p:cNvPr>
          <p:cNvGrpSpPr/>
          <p:nvPr/>
        </p:nvGrpSpPr>
        <p:grpSpPr>
          <a:xfrm>
            <a:off x="2470516" y="3252911"/>
            <a:ext cx="1554480" cy="1554480"/>
            <a:chOff x="9587701" y="3246120"/>
            <a:chExt cx="1554480" cy="1554480"/>
          </a:xfrm>
        </p:grpSpPr>
        <p:sp>
          <p:nvSpPr>
            <p:cNvPr id="31" name="Diagonal Stripe 30">
              <a:extLst>
                <a:ext uri="{FF2B5EF4-FFF2-40B4-BE49-F238E27FC236}">
                  <a16:creationId xmlns:a16="http://schemas.microsoft.com/office/drawing/2014/main" id="{A0EB4D07-7A73-4F9F-AC99-F01E05166420}"/>
                </a:ext>
              </a:extLst>
            </p:cNvPr>
            <p:cNvSpPr/>
            <p:nvPr/>
          </p:nvSpPr>
          <p:spPr>
            <a:xfrm rot="10800000">
              <a:off x="9587701" y="3246120"/>
              <a:ext cx="1554480" cy="1554480"/>
            </a:xfrm>
            <a:prstGeom prst="diagStrip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2" name="TextBox 31">
              <a:extLst>
                <a:ext uri="{FF2B5EF4-FFF2-40B4-BE49-F238E27FC236}">
                  <a16:creationId xmlns:a16="http://schemas.microsoft.com/office/drawing/2014/main" id="{950473F0-AC40-4194-BB21-0C1E52611194}"/>
                </a:ext>
              </a:extLst>
            </p:cNvPr>
            <p:cNvSpPr txBox="1"/>
            <p:nvPr/>
          </p:nvSpPr>
          <p:spPr>
            <a:xfrm rot="18846304">
              <a:off x="10048842" y="3983955"/>
              <a:ext cx="893193" cy="584775"/>
            </a:xfrm>
            <a:prstGeom prst="rect">
              <a:avLst/>
            </a:prstGeom>
            <a:noFill/>
          </p:spPr>
          <p:txBody>
            <a:bodyPr wrap="none" rtlCol="0">
              <a:spAutoFit/>
            </a:bodyPr>
            <a:lstStyle/>
            <a:p>
              <a:pPr algn="ctr"/>
              <a:r>
                <a:rPr lang="en-US" sz="3200" dirty="0">
                  <a:solidFill>
                    <a:srgbClr val="585858"/>
                  </a:solidFill>
                  <a:latin typeface="Bernard MT Condensed" panose="02050806060905020404" pitchFamily="18" charset="0"/>
                </a:rPr>
                <a:t>75%</a:t>
              </a:r>
            </a:p>
          </p:txBody>
        </p:sp>
      </p:grpSp>
      <p:pic>
        <p:nvPicPr>
          <p:cNvPr id="23" name="Picture 22">
            <a:hlinkClick r:id="rId2"/>
            <a:extLst>
              <a:ext uri="{FF2B5EF4-FFF2-40B4-BE49-F238E27FC236}">
                <a16:creationId xmlns:a16="http://schemas.microsoft.com/office/drawing/2014/main" id="{D5B6E4BC-C302-4893-83F8-BB0B8E88B00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376021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ipe(left)">
                                      <p:cBhvr>
                                        <p:cTn id="7" dur="500"/>
                                        <p:tgtEl>
                                          <p:spTgt spid="20"/>
                                        </p:tgtEl>
                                      </p:cBhvr>
                                    </p:animEffect>
                                  </p:childTnLst>
                                </p:cTn>
                              </p:par>
                            </p:childTnLst>
                          </p:cTn>
                        </p:par>
                        <p:par>
                          <p:cTn id="8" fill="hold">
                            <p:stCondLst>
                              <p:cond delay="500"/>
                            </p:stCondLst>
                            <p:childTnLst>
                              <p:par>
                                <p:cTn id="9" presetID="37" presetClass="entr" presetSubtype="0"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1000"/>
                                        <p:tgtEl>
                                          <p:spTgt spid="7"/>
                                        </p:tgtEl>
                                      </p:cBhvr>
                                    </p:animEffect>
                                    <p:anim calcmode="lin" valueType="num">
                                      <p:cBhvr>
                                        <p:cTn id="12" dur="1000" fill="hold"/>
                                        <p:tgtEl>
                                          <p:spTgt spid="7"/>
                                        </p:tgtEl>
                                        <p:attrNameLst>
                                          <p:attrName>ppt_x</p:attrName>
                                        </p:attrNameLst>
                                      </p:cBhvr>
                                      <p:tavLst>
                                        <p:tav tm="0">
                                          <p:val>
                                            <p:strVal val="#ppt_x"/>
                                          </p:val>
                                        </p:tav>
                                        <p:tav tm="100000">
                                          <p:val>
                                            <p:strVal val="#ppt_x"/>
                                          </p:val>
                                        </p:tav>
                                      </p:tavLst>
                                    </p:anim>
                                    <p:anim calcmode="lin" valueType="num">
                                      <p:cBhvr>
                                        <p:cTn id="13" dur="900" decel="100000" fill="hold"/>
                                        <p:tgtEl>
                                          <p:spTgt spid="7"/>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7"/>
                                        </p:tgtEl>
                                        <p:attrNameLst>
                                          <p:attrName>ppt_y</p:attrName>
                                        </p:attrNameLst>
                                      </p:cBhvr>
                                      <p:tavLst>
                                        <p:tav tm="0">
                                          <p:val>
                                            <p:strVal val="#ppt_y-.03"/>
                                          </p:val>
                                        </p:tav>
                                        <p:tav tm="100000">
                                          <p:val>
                                            <p:strVal val="#ppt_y"/>
                                          </p:val>
                                        </p:tav>
                                      </p:tavLst>
                                    </p:anim>
                                  </p:childTnLst>
                                </p:cTn>
                              </p:par>
                            </p:childTnLst>
                          </p:cTn>
                        </p:par>
                        <p:par>
                          <p:cTn id="15" fill="hold">
                            <p:stCondLst>
                              <p:cond delay="1500"/>
                            </p:stCondLst>
                            <p:childTnLst>
                              <p:par>
                                <p:cTn id="16" presetID="16" presetClass="entr" presetSubtype="21" fill="hold" nodeType="afterEffect">
                                  <p:stCondLst>
                                    <p:cond delay="0"/>
                                  </p:stCondLst>
                                  <p:childTnLst>
                                    <p:set>
                                      <p:cBhvr>
                                        <p:cTn id="17" dur="1" fill="hold">
                                          <p:stCondLst>
                                            <p:cond delay="0"/>
                                          </p:stCondLst>
                                        </p:cTn>
                                        <p:tgtEl>
                                          <p:spTgt spid="30"/>
                                        </p:tgtEl>
                                        <p:attrNameLst>
                                          <p:attrName>style.visibility</p:attrName>
                                        </p:attrNameLst>
                                      </p:cBhvr>
                                      <p:to>
                                        <p:strVal val="visible"/>
                                      </p:to>
                                    </p:set>
                                    <p:animEffect transition="in" filter="barn(inVertical)">
                                      <p:cBhvr>
                                        <p:cTn id="18" dur="500"/>
                                        <p:tgtEl>
                                          <p:spTgt spid="30"/>
                                        </p:tgtEl>
                                      </p:cBhvr>
                                    </p:animEffect>
                                  </p:childTnLst>
                                </p:cTn>
                              </p:par>
                            </p:childTnLst>
                          </p:cTn>
                        </p:par>
                        <p:par>
                          <p:cTn id="19" fill="hold">
                            <p:stCondLst>
                              <p:cond delay="2000"/>
                            </p:stCondLst>
                            <p:childTnLst>
                              <p:par>
                                <p:cTn id="20" presetID="42" presetClass="entr" presetSubtype="0" fill="hold" grpId="0" nodeType="afterEffect">
                                  <p:stCondLst>
                                    <p:cond delay="0"/>
                                  </p:stCondLst>
                                  <p:childTnLst>
                                    <p:set>
                                      <p:cBhvr>
                                        <p:cTn id="21" dur="1" fill="hold">
                                          <p:stCondLst>
                                            <p:cond delay="0"/>
                                          </p:stCondLst>
                                        </p:cTn>
                                        <p:tgtEl>
                                          <p:spTgt spid="24"/>
                                        </p:tgtEl>
                                        <p:attrNameLst>
                                          <p:attrName>style.visibility</p:attrName>
                                        </p:attrNameLst>
                                      </p:cBhvr>
                                      <p:to>
                                        <p:strVal val="visible"/>
                                      </p:to>
                                    </p:set>
                                    <p:animEffect transition="in" filter="fade">
                                      <p:cBhvr>
                                        <p:cTn id="22" dur="1000"/>
                                        <p:tgtEl>
                                          <p:spTgt spid="24"/>
                                        </p:tgtEl>
                                      </p:cBhvr>
                                    </p:animEffect>
                                    <p:anim calcmode="lin" valueType="num">
                                      <p:cBhvr>
                                        <p:cTn id="23" dur="1000" fill="hold"/>
                                        <p:tgtEl>
                                          <p:spTgt spid="24"/>
                                        </p:tgtEl>
                                        <p:attrNameLst>
                                          <p:attrName>ppt_x</p:attrName>
                                        </p:attrNameLst>
                                      </p:cBhvr>
                                      <p:tavLst>
                                        <p:tav tm="0">
                                          <p:val>
                                            <p:strVal val="#ppt_x"/>
                                          </p:val>
                                        </p:tav>
                                        <p:tav tm="100000">
                                          <p:val>
                                            <p:strVal val="#ppt_x"/>
                                          </p:val>
                                        </p:tav>
                                      </p:tavLst>
                                    </p:anim>
                                    <p:anim calcmode="lin" valueType="num">
                                      <p:cBhvr>
                                        <p:cTn id="24" dur="1000" fill="hold"/>
                                        <p:tgtEl>
                                          <p:spTgt spid="24"/>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37" presetClass="entr" presetSubtype="0" fill="hold" nodeType="afterEffect">
                                  <p:stCondLst>
                                    <p:cond delay="0"/>
                                  </p:stCondLst>
                                  <p:childTnLst>
                                    <p:set>
                                      <p:cBhvr>
                                        <p:cTn id="27" dur="1" fill="hold">
                                          <p:stCondLst>
                                            <p:cond delay="0"/>
                                          </p:stCondLst>
                                        </p:cTn>
                                        <p:tgtEl>
                                          <p:spTgt spid="18"/>
                                        </p:tgtEl>
                                        <p:attrNameLst>
                                          <p:attrName>style.visibility</p:attrName>
                                        </p:attrNameLst>
                                      </p:cBhvr>
                                      <p:to>
                                        <p:strVal val="visible"/>
                                      </p:to>
                                    </p:set>
                                    <p:animEffect transition="in" filter="fade">
                                      <p:cBhvr>
                                        <p:cTn id="28" dur="1000"/>
                                        <p:tgtEl>
                                          <p:spTgt spid="18"/>
                                        </p:tgtEl>
                                      </p:cBhvr>
                                    </p:animEffect>
                                    <p:anim calcmode="lin" valueType="num">
                                      <p:cBhvr>
                                        <p:cTn id="29" dur="1000" fill="hold"/>
                                        <p:tgtEl>
                                          <p:spTgt spid="18"/>
                                        </p:tgtEl>
                                        <p:attrNameLst>
                                          <p:attrName>ppt_x</p:attrName>
                                        </p:attrNameLst>
                                      </p:cBhvr>
                                      <p:tavLst>
                                        <p:tav tm="0">
                                          <p:val>
                                            <p:strVal val="#ppt_x"/>
                                          </p:val>
                                        </p:tav>
                                        <p:tav tm="100000">
                                          <p:val>
                                            <p:strVal val="#ppt_x"/>
                                          </p:val>
                                        </p:tav>
                                      </p:tavLst>
                                    </p:anim>
                                    <p:anim calcmode="lin" valueType="num">
                                      <p:cBhvr>
                                        <p:cTn id="30" dur="900" decel="100000" fill="hold"/>
                                        <p:tgtEl>
                                          <p:spTgt spid="18"/>
                                        </p:tgtEl>
                                        <p:attrNameLst>
                                          <p:attrName>ppt_y</p:attrName>
                                        </p:attrNameLst>
                                      </p:cBhvr>
                                      <p:tavLst>
                                        <p:tav tm="0">
                                          <p:val>
                                            <p:strVal val="#ppt_y+1"/>
                                          </p:val>
                                        </p:tav>
                                        <p:tav tm="100000">
                                          <p:val>
                                            <p:strVal val="#ppt_y-.03"/>
                                          </p:val>
                                        </p:tav>
                                      </p:tavLst>
                                    </p:anim>
                                    <p:anim calcmode="lin" valueType="num">
                                      <p:cBhvr>
                                        <p:cTn id="31" dur="100" accel="100000" fill="hold">
                                          <p:stCondLst>
                                            <p:cond delay="900"/>
                                          </p:stCondLst>
                                        </p:cTn>
                                        <p:tgtEl>
                                          <p:spTgt spid="18"/>
                                        </p:tgtEl>
                                        <p:attrNameLst>
                                          <p:attrName>ppt_y</p:attrName>
                                        </p:attrNameLst>
                                      </p:cBhvr>
                                      <p:tavLst>
                                        <p:tav tm="0">
                                          <p:val>
                                            <p:strVal val="#ppt_y-.03"/>
                                          </p:val>
                                        </p:tav>
                                        <p:tav tm="100000">
                                          <p:val>
                                            <p:strVal val="#ppt_y"/>
                                          </p:val>
                                        </p:tav>
                                      </p:tavLst>
                                    </p:anim>
                                  </p:childTnLst>
                                </p:cTn>
                              </p:par>
                            </p:childTnLst>
                          </p:cTn>
                        </p:par>
                        <p:par>
                          <p:cTn id="32" fill="hold">
                            <p:stCondLst>
                              <p:cond delay="4000"/>
                            </p:stCondLst>
                            <p:childTnLst>
                              <p:par>
                                <p:cTn id="33" presetID="16" presetClass="entr" presetSubtype="21" fill="hold" nodeType="afterEffect">
                                  <p:stCondLst>
                                    <p:cond delay="0"/>
                                  </p:stCondLst>
                                  <p:childTnLst>
                                    <p:set>
                                      <p:cBhvr>
                                        <p:cTn id="34" dur="1" fill="hold">
                                          <p:stCondLst>
                                            <p:cond delay="0"/>
                                          </p:stCondLst>
                                        </p:cTn>
                                        <p:tgtEl>
                                          <p:spTgt spid="27"/>
                                        </p:tgtEl>
                                        <p:attrNameLst>
                                          <p:attrName>style.visibility</p:attrName>
                                        </p:attrNameLst>
                                      </p:cBhvr>
                                      <p:to>
                                        <p:strVal val="visible"/>
                                      </p:to>
                                    </p:set>
                                    <p:animEffect transition="in" filter="barn(inVertical)">
                                      <p:cBhvr>
                                        <p:cTn id="35" dur="500"/>
                                        <p:tgtEl>
                                          <p:spTgt spid="27"/>
                                        </p:tgtEl>
                                      </p:cBhvr>
                                    </p:animEffect>
                                  </p:childTnLst>
                                </p:cTn>
                              </p:par>
                            </p:childTnLst>
                          </p:cTn>
                        </p:par>
                        <p:par>
                          <p:cTn id="36" fill="hold">
                            <p:stCondLst>
                              <p:cond delay="4500"/>
                            </p:stCondLst>
                            <p:childTnLst>
                              <p:par>
                                <p:cTn id="37" presetID="42" presetClass="entr" presetSubtype="0" fill="hold" grpId="0" nodeType="afterEffect">
                                  <p:stCondLst>
                                    <p:cond delay="0"/>
                                  </p:stCondLst>
                                  <p:childTnLst>
                                    <p:set>
                                      <p:cBhvr>
                                        <p:cTn id="38" dur="1" fill="hold">
                                          <p:stCondLst>
                                            <p:cond delay="0"/>
                                          </p:stCondLst>
                                        </p:cTn>
                                        <p:tgtEl>
                                          <p:spTgt spid="25"/>
                                        </p:tgtEl>
                                        <p:attrNameLst>
                                          <p:attrName>style.visibility</p:attrName>
                                        </p:attrNameLst>
                                      </p:cBhvr>
                                      <p:to>
                                        <p:strVal val="visible"/>
                                      </p:to>
                                    </p:set>
                                    <p:animEffect transition="in" filter="fade">
                                      <p:cBhvr>
                                        <p:cTn id="39" dur="1000"/>
                                        <p:tgtEl>
                                          <p:spTgt spid="25"/>
                                        </p:tgtEl>
                                      </p:cBhvr>
                                    </p:animEffect>
                                    <p:anim calcmode="lin" valueType="num">
                                      <p:cBhvr>
                                        <p:cTn id="40" dur="1000" fill="hold"/>
                                        <p:tgtEl>
                                          <p:spTgt spid="25"/>
                                        </p:tgtEl>
                                        <p:attrNameLst>
                                          <p:attrName>ppt_x</p:attrName>
                                        </p:attrNameLst>
                                      </p:cBhvr>
                                      <p:tavLst>
                                        <p:tav tm="0">
                                          <p:val>
                                            <p:strVal val="#ppt_x"/>
                                          </p:val>
                                        </p:tav>
                                        <p:tav tm="100000">
                                          <p:val>
                                            <p:strVal val="#ppt_x"/>
                                          </p:val>
                                        </p:tav>
                                      </p:tavLst>
                                    </p:anim>
                                    <p:anim calcmode="lin" valueType="num">
                                      <p:cBhvr>
                                        <p:cTn id="41" dur="1000" fill="hold"/>
                                        <p:tgtEl>
                                          <p:spTgt spid="25"/>
                                        </p:tgtEl>
                                        <p:attrNameLst>
                                          <p:attrName>ppt_y</p:attrName>
                                        </p:attrNameLst>
                                      </p:cBhvr>
                                      <p:tavLst>
                                        <p:tav tm="0">
                                          <p:val>
                                            <p:strVal val="#ppt_y+.1"/>
                                          </p:val>
                                        </p:tav>
                                        <p:tav tm="100000">
                                          <p:val>
                                            <p:strVal val="#ppt_y"/>
                                          </p:val>
                                        </p:tav>
                                      </p:tavLst>
                                    </p:anim>
                                  </p:childTnLst>
                                </p:cTn>
                              </p:par>
                            </p:childTnLst>
                          </p:cTn>
                        </p:par>
                        <p:par>
                          <p:cTn id="42" fill="hold">
                            <p:stCondLst>
                              <p:cond delay="5500"/>
                            </p:stCondLst>
                            <p:childTnLst>
                              <p:par>
                                <p:cTn id="43" presetID="37" presetClass="entr" presetSubtype="0" fill="hold" nodeType="afterEffect">
                                  <p:stCondLst>
                                    <p:cond delay="0"/>
                                  </p:stCondLst>
                                  <p:childTnLst>
                                    <p:set>
                                      <p:cBhvr>
                                        <p:cTn id="44" dur="1" fill="hold">
                                          <p:stCondLst>
                                            <p:cond delay="0"/>
                                          </p:stCondLst>
                                        </p:cTn>
                                        <p:tgtEl>
                                          <p:spTgt spid="19"/>
                                        </p:tgtEl>
                                        <p:attrNameLst>
                                          <p:attrName>style.visibility</p:attrName>
                                        </p:attrNameLst>
                                      </p:cBhvr>
                                      <p:to>
                                        <p:strVal val="visible"/>
                                      </p:to>
                                    </p:set>
                                    <p:animEffect transition="in" filter="fade">
                                      <p:cBhvr>
                                        <p:cTn id="45" dur="1000"/>
                                        <p:tgtEl>
                                          <p:spTgt spid="19"/>
                                        </p:tgtEl>
                                      </p:cBhvr>
                                    </p:animEffect>
                                    <p:anim calcmode="lin" valueType="num">
                                      <p:cBhvr>
                                        <p:cTn id="46" dur="1000" fill="hold"/>
                                        <p:tgtEl>
                                          <p:spTgt spid="19"/>
                                        </p:tgtEl>
                                        <p:attrNameLst>
                                          <p:attrName>ppt_x</p:attrName>
                                        </p:attrNameLst>
                                      </p:cBhvr>
                                      <p:tavLst>
                                        <p:tav tm="0">
                                          <p:val>
                                            <p:strVal val="#ppt_x"/>
                                          </p:val>
                                        </p:tav>
                                        <p:tav tm="100000">
                                          <p:val>
                                            <p:strVal val="#ppt_x"/>
                                          </p:val>
                                        </p:tav>
                                      </p:tavLst>
                                    </p:anim>
                                    <p:anim calcmode="lin" valueType="num">
                                      <p:cBhvr>
                                        <p:cTn id="47" dur="900" decel="100000" fill="hold"/>
                                        <p:tgtEl>
                                          <p:spTgt spid="19"/>
                                        </p:tgtEl>
                                        <p:attrNameLst>
                                          <p:attrName>ppt_y</p:attrName>
                                        </p:attrNameLst>
                                      </p:cBhvr>
                                      <p:tavLst>
                                        <p:tav tm="0">
                                          <p:val>
                                            <p:strVal val="#ppt_y+1"/>
                                          </p:val>
                                        </p:tav>
                                        <p:tav tm="100000">
                                          <p:val>
                                            <p:strVal val="#ppt_y-.03"/>
                                          </p:val>
                                        </p:tav>
                                      </p:tavLst>
                                    </p:anim>
                                    <p:anim calcmode="lin" valueType="num">
                                      <p:cBhvr>
                                        <p:cTn id="48" dur="100" accel="100000" fill="hold">
                                          <p:stCondLst>
                                            <p:cond delay="900"/>
                                          </p:stCondLst>
                                        </p:cTn>
                                        <p:tgtEl>
                                          <p:spTgt spid="19"/>
                                        </p:tgtEl>
                                        <p:attrNameLst>
                                          <p:attrName>ppt_y</p:attrName>
                                        </p:attrNameLst>
                                      </p:cBhvr>
                                      <p:tavLst>
                                        <p:tav tm="0">
                                          <p:val>
                                            <p:strVal val="#ppt_y-.03"/>
                                          </p:val>
                                        </p:tav>
                                        <p:tav tm="100000">
                                          <p:val>
                                            <p:strVal val="#ppt_y"/>
                                          </p:val>
                                        </p:tav>
                                      </p:tavLst>
                                    </p:anim>
                                  </p:childTnLst>
                                </p:cTn>
                              </p:par>
                            </p:childTnLst>
                          </p:cTn>
                        </p:par>
                        <p:par>
                          <p:cTn id="49" fill="hold">
                            <p:stCondLst>
                              <p:cond delay="6500"/>
                            </p:stCondLst>
                            <p:childTnLst>
                              <p:par>
                                <p:cTn id="50" presetID="16" presetClass="entr" presetSubtype="21" fill="hold" nodeType="afterEffect">
                                  <p:stCondLst>
                                    <p:cond delay="0"/>
                                  </p:stCondLst>
                                  <p:childTnLst>
                                    <p:set>
                                      <p:cBhvr>
                                        <p:cTn id="51" dur="1" fill="hold">
                                          <p:stCondLst>
                                            <p:cond delay="0"/>
                                          </p:stCondLst>
                                        </p:cTn>
                                        <p:tgtEl>
                                          <p:spTgt spid="22"/>
                                        </p:tgtEl>
                                        <p:attrNameLst>
                                          <p:attrName>style.visibility</p:attrName>
                                        </p:attrNameLst>
                                      </p:cBhvr>
                                      <p:to>
                                        <p:strVal val="visible"/>
                                      </p:to>
                                    </p:set>
                                    <p:animEffect transition="in" filter="barn(inVertical)">
                                      <p:cBhvr>
                                        <p:cTn id="52" dur="500"/>
                                        <p:tgtEl>
                                          <p:spTgt spid="22"/>
                                        </p:tgtEl>
                                      </p:cBhvr>
                                    </p:animEffect>
                                  </p:childTnLst>
                                </p:cTn>
                              </p:par>
                            </p:childTnLst>
                          </p:cTn>
                        </p:par>
                        <p:par>
                          <p:cTn id="53" fill="hold">
                            <p:stCondLst>
                              <p:cond delay="7000"/>
                            </p:stCondLst>
                            <p:childTnLst>
                              <p:par>
                                <p:cTn id="54" presetID="42" presetClass="entr" presetSubtype="0" fill="hold" grpId="0" nodeType="afterEffect">
                                  <p:stCondLst>
                                    <p:cond delay="0"/>
                                  </p:stCondLst>
                                  <p:childTnLst>
                                    <p:set>
                                      <p:cBhvr>
                                        <p:cTn id="55" dur="1" fill="hold">
                                          <p:stCondLst>
                                            <p:cond delay="0"/>
                                          </p:stCondLst>
                                        </p:cTn>
                                        <p:tgtEl>
                                          <p:spTgt spid="26"/>
                                        </p:tgtEl>
                                        <p:attrNameLst>
                                          <p:attrName>style.visibility</p:attrName>
                                        </p:attrNameLst>
                                      </p:cBhvr>
                                      <p:to>
                                        <p:strVal val="visible"/>
                                      </p:to>
                                    </p:set>
                                    <p:animEffect transition="in" filter="fade">
                                      <p:cBhvr>
                                        <p:cTn id="56" dur="1000"/>
                                        <p:tgtEl>
                                          <p:spTgt spid="26"/>
                                        </p:tgtEl>
                                      </p:cBhvr>
                                    </p:animEffect>
                                    <p:anim calcmode="lin" valueType="num">
                                      <p:cBhvr>
                                        <p:cTn id="57" dur="1000" fill="hold"/>
                                        <p:tgtEl>
                                          <p:spTgt spid="26"/>
                                        </p:tgtEl>
                                        <p:attrNameLst>
                                          <p:attrName>ppt_x</p:attrName>
                                        </p:attrNameLst>
                                      </p:cBhvr>
                                      <p:tavLst>
                                        <p:tav tm="0">
                                          <p:val>
                                            <p:strVal val="#ppt_x"/>
                                          </p:val>
                                        </p:tav>
                                        <p:tav tm="100000">
                                          <p:val>
                                            <p:strVal val="#ppt_x"/>
                                          </p:val>
                                        </p:tav>
                                      </p:tavLst>
                                    </p:anim>
                                    <p:anim calcmode="lin" valueType="num">
                                      <p:cBhvr>
                                        <p:cTn id="58"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4" grpId="0"/>
      <p:bldP spid="25" grpId="0"/>
      <p:bldP spid="2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1607</TotalTime>
  <Words>1407</Words>
  <Application>Microsoft Office PowerPoint</Application>
  <PresentationFormat>Widescreen</PresentationFormat>
  <Paragraphs>69</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310</cp:revision>
  <dcterms:created xsi:type="dcterms:W3CDTF">2016-09-28T22:08:47Z</dcterms:created>
  <dcterms:modified xsi:type="dcterms:W3CDTF">2019-03-29T14:51:02Z</dcterms:modified>
</cp:coreProperties>
</file>