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72772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5"/>
          <p:cNvSpPr>
            <a:spLocks/>
          </p:cNvSpPr>
          <p:nvPr/>
        </p:nvSpPr>
        <p:spPr bwMode="auto">
          <a:xfrm>
            <a:off x="7339464" y="5278766"/>
            <a:ext cx="588365" cy="674919"/>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38240" y="3701791"/>
            <a:ext cx="971119" cy="639227"/>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1905000" y="1686770"/>
            <a:ext cx="2932334" cy="2508234"/>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4948047" y="807427"/>
            <a:ext cx="3697840" cy="3027402"/>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048032" y="762000"/>
            <a:ext cx="1720808" cy="2047472"/>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8098644" y="2257855"/>
            <a:ext cx="1217852" cy="999399"/>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11"/>
          <p:cNvSpPr>
            <a:spLocks/>
          </p:cNvSpPr>
          <p:nvPr/>
        </p:nvSpPr>
        <p:spPr bwMode="auto">
          <a:xfrm>
            <a:off x="7731707" y="2783513"/>
            <a:ext cx="879384" cy="814447"/>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noEditPoints="1"/>
          </p:cNvSpPr>
          <p:nvPr/>
        </p:nvSpPr>
        <p:spPr bwMode="auto">
          <a:xfrm>
            <a:off x="7035792" y="2952243"/>
            <a:ext cx="816119" cy="110323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7336300" y="3241029"/>
            <a:ext cx="199286" cy="256340"/>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7447014" y="3364332"/>
            <a:ext cx="177142" cy="272563"/>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6618243" y="3263744"/>
            <a:ext cx="547243" cy="1028604"/>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6618243" y="4006803"/>
            <a:ext cx="822445" cy="801467"/>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6017225" y="3494124"/>
            <a:ext cx="737038" cy="1262229"/>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6390489" y="4503259"/>
            <a:ext cx="990098" cy="658696"/>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7225587" y="4331283"/>
            <a:ext cx="601018" cy="785242"/>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7409055" y="4220960"/>
            <a:ext cx="699079" cy="645717"/>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7620992" y="4853697"/>
            <a:ext cx="509284" cy="577575"/>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2"/>
          <p:cNvSpPr>
            <a:spLocks/>
          </p:cNvSpPr>
          <p:nvPr/>
        </p:nvSpPr>
        <p:spPr bwMode="auto">
          <a:xfrm>
            <a:off x="7054771" y="4989979"/>
            <a:ext cx="616835" cy="837159"/>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3"/>
          <p:cNvSpPr>
            <a:spLocks/>
          </p:cNvSpPr>
          <p:nvPr/>
        </p:nvSpPr>
        <p:spPr bwMode="auto">
          <a:xfrm>
            <a:off x="5972940" y="4678478"/>
            <a:ext cx="629488" cy="61326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4"/>
          <p:cNvSpPr>
            <a:spLocks/>
          </p:cNvSpPr>
          <p:nvPr/>
        </p:nvSpPr>
        <p:spPr bwMode="auto">
          <a:xfrm>
            <a:off x="6453754" y="5012692"/>
            <a:ext cx="689589" cy="798221"/>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5"/>
          <p:cNvSpPr>
            <a:spLocks/>
          </p:cNvSpPr>
          <p:nvPr/>
        </p:nvSpPr>
        <p:spPr bwMode="auto">
          <a:xfrm>
            <a:off x="5773654" y="5197646"/>
            <a:ext cx="749691" cy="613269"/>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6"/>
          <p:cNvSpPr>
            <a:spLocks/>
          </p:cNvSpPr>
          <p:nvPr/>
        </p:nvSpPr>
        <p:spPr bwMode="auto">
          <a:xfrm>
            <a:off x="5871716" y="3507103"/>
            <a:ext cx="408060" cy="69114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27"/>
          <p:cNvSpPr>
            <a:spLocks/>
          </p:cNvSpPr>
          <p:nvPr/>
        </p:nvSpPr>
        <p:spPr bwMode="auto">
          <a:xfrm>
            <a:off x="4375497" y="2910059"/>
            <a:ext cx="2049786" cy="1693787"/>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28"/>
          <p:cNvSpPr>
            <a:spLocks/>
          </p:cNvSpPr>
          <p:nvPr/>
        </p:nvSpPr>
        <p:spPr bwMode="auto">
          <a:xfrm>
            <a:off x="4967026" y="4347508"/>
            <a:ext cx="1429789" cy="1255740"/>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9"/>
          <p:cNvSpPr>
            <a:spLocks/>
          </p:cNvSpPr>
          <p:nvPr/>
        </p:nvSpPr>
        <p:spPr bwMode="auto">
          <a:xfrm>
            <a:off x="4992332" y="5158709"/>
            <a:ext cx="1103975" cy="1155150"/>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30"/>
          <p:cNvSpPr>
            <a:spLocks/>
          </p:cNvSpPr>
          <p:nvPr/>
        </p:nvSpPr>
        <p:spPr bwMode="auto">
          <a:xfrm>
            <a:off x="5878042" y="5561064"/>
            <a:ext cx="971119" cy="710613"/>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31"/>
          <p:cNvSpPr>
            <a:spLocks/>
          </p:cNvSpPr>
          <p:nvPr/>
        </p:nvSpPr>
        <p:spPr bwMode="auto">
          <a:xfrm>
            <a:off x="6545487" y="5697346"/>
            <a:ext cx="948975" cy="739815"/>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32"/>
          <p:cNvSpPr>
            <a:spLocks/>
          </p:cNvSpPr>
          <p:nvPr/>
        </p:nvSpPr>
        <p:spPr bwMode="auto">
          <a:xfrm>
            <a:off x="7997420" y="4782312"/>
            <a:ext cx="123368" cy="126548"/>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33"/>
          <p:cNvSpPr>
            <a:spLocks/>
          </p:cNvSpPr>
          <p:nvPr/>
        </p:nvSpPr>
        <p:spPr bwMode="auto">
          <a:xfrm>
            <a:off x="7086404" y="6086722"/>
            <a:ext cx="66429" cy="324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34"/>
          <p:cNvSpPr>
            <a:spLocks/>
          </p:cNvSpPr>
          <p:nvPr/>
        </p:nvSpPr>
        <p:spPr bwMode="auto">
          <a:xfrm>
            <a:off x="6412631" y="6469609"/>
            <a:ext cx="297346" cy="249851"/>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7" name="Freeform 35"/>
          <p:cNvSpPr>
            <a:spLocks/>
          </p:cNvSpPr>
          <p:nvPr/>
        </p:nvSpPr>
        <p:spPr bwMode="auto">
          <a:xfrm>
            <a:off x="3951622" y="3516839"/>
            <a:ext cx="1733461" cy="1255740"/>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36"/>
          <p:cNvSpPr>
            <a:spLocks/>
          </p:cNvSpPr>
          <p:nvPr/>
        </p:nvSpPr>
        <p:spPr bwMode="auto">
          <a:xfrm>
            <a:off x="2449079" y="4003559"/>
            <a:ext cx="2742539" cy="14828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CHINA MAP</a:t>
            </a:r>
          </a:p>
          <a:p>
            <a:r>
              <a:rPr lang="en-US" dirty="0">
                <a:solidFill>
                  <a:schemeClr val="bg1"/>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C52DD274-CD77-46EC-B1B9-F150E5DC579D}"/>
              </a:ext>
            </a:extLst>
          </p:cNvPr>
          <p:cNvSpPr txBox="1"/>
          <p:nvPr/>
        </p:nvSpPr>
        <p:spPr>
          <a:xfrm>
            <a:off x="9768840" y="1283762"/>
            <a:ext cx="2423160" cy="192360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6BDF9798-254E-4632-8717-B824A93D0C5B}"/>
              </a:ext>
            </a:extLst>
          </p:cNvPr>
          <p:cNvSpPr txBox="1"/>
          <p:nvPr/>
        </p:nvSpPr>
        <p:spPr>
          <a:xfrm>
            <a:off x="9358730" y="4534643"/>
            <a:ext cx="2854118"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219AE415-2C15-418D-80F6-A063ABD3056B}"/>
              </a:ext>
            </a:extLst>
          </p:cNvPr>
          <p:cNvSpPr txBox="1"/>
          <p:nvPr/>
        </p:nvSpPr>
        <p:spPr>
          <a:xfrm>
            <a:off x="159830" y="2792505"/>
            <a:ext cx="1936301" cy="250837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3" name="Group 72">
            <a:extLst>
              <a:ext uri="{FF2B5EF4-FFF2-40B4-BE49-F238E27FC236}">
                <a16:creationId xmlns:a16="http://schemas.microsoft.com/office/drawing/2014/main" id="{24AEB328-1987-443B-ADC7-564E7240BB33}"/>
              </a:ext>
            </a:extLst>
          </p:cNvPr>
          <p:cNvGrpSpPr/>
          <p:nvPr/>
        </p:nvGrpSpPr>
        <p:grpSpPr>
          <a:xfrm>
            <a:off x="1066801" y="2238247"/>
            <a:ext cx="2743200" cy="508758"/>
            <a:chOff x="1066801" y="2238247"/>
            <a:chExt cx="2743200" cy="508758"/>
          </a:xfrm>
        </p:grpSpPr>
        <p:sp>
          <p:nvSpPr>
            <p:cNvPr id="74" name="Freeform: Shape 73">
              <a:extLst>
                <a:ext uri="{FF2B5EF4-FFF2-40B4-BE49-F238E27FC236}">
                  <a16:creationId xmlns:a16="http://schemas.microsoft.com/office/drawing/2014/main" id="{F1C078E9-B2B5-4AE9-9A0F-A5A361CED86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10">
              <a:extLst>
                <a:ext uri="{FF2B5EF4-FFF2-40B4-BE49-F238E27FC236}">
                  <a16:creationId xmlns:a16="http://schemas.microsoft.com/office/drawing/2014/main" id="{B55C5341-B618-4F85-8474-6917082E8DA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5" name="Group 124">
            <a:extLst>
              <a:ext uri="{FF2B5EF4-FFF2-40B4-BE49-F238E27FC236}">
                <a16:creationId xmlns:a16="http://schemas.microsoft.com/office/drawing/2014/main" id="{6BD4F7D9-D12E-401A-93AC-4C2B5BF33AAB}"/>
              </a:ext>
            </a:extLst>
          </p:cNvPr>
          <p:cNvGrpSpPr/>
          <p:nvPr/>
        </p:nvGrpSpPr>
        <p:grpSpPr>
          <a:xfrm>
            <a:off x="8305800" y="675620"/>
            <a:ext cx="2743200" cy="508758"/>
            <a:chOff x="7772400" y="675620"/>
            <a:chExt cx="2743200" cy="508758"/>
          </a:xfrm>
        </p:grpSpPr>
        <p:sp>
          <p:nvSpPr>
            <p:cNvPr id="126" name="Freeform: Shape 125">
              <a:extLst>
                <a:ext uri="{FF2B5EF4-FFF2-40B4-BE49-F238E27FC236}">
                  <a16:creationId xmlns:a16="http://schemas.microsoft.com/office/drawing/2014/main" id="{9E3DB4E6-29F0-4ADE-A8DC-6395E533FE4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 Box 10">
              <a:extLst>
                <a:ext uri="{FF2B5EF4-FFF2-40B4-BE49-F238E27FC236}">
                  <a16:creationId xmlns:a16="http://schemas.microsoft.com/office/drawing/2014/main" id="{29306873-6E8A-4FDA-A8A5-E4556AC1E6E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045979E8-E23C-47B9-9676-75ED3E6599A2}"/>
              </a:ext>
            </a:extLst>
          </p:cNvPr>
          <p:cNvGrpSpPr/>
          <p:nvPr/>
        </p:nvGrpSpPr>
        <p:grpSpPr>
          <a:xfrm>
            <a:off x="7908142" y="3707879"/>
            <a:ext cx="2743200" cy="508758"/>
            <a:chOff x="8831418" y="3906966"/>
            <a:chExt cx="2743200" cy="508758"/>
          </a:xfrm>
        </p:grpSpPr>
        <p:sp>
          <p:nvSpPr>
            <p:cNvPr id="129" name="Freeform: Shape 128">
              <a:extLst>
                <a:ext uri="{FF2B5EF4-FFF2-40B4-BE49-F238E27FC236}">
                  <a16:creationId xmlns:a16="http://schemas.microsoft.com/office/drawing/2014/main" id="{F2EBD342-5100-4037-A0A8-AAE49285021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 Box 10">
              <a:extLst>
                <a:ext uri="{FF2B5EF4-FFF2-40B4-BE49-F238E27FC236}">
                  <a16:creationId xmlns:a16="http://schemas.microsoft.com/office/drawing/2014/main" id="{3B65453F-9E91-420F-B3C6-5F85400C6804}"/>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1" name="Group 130">
            <a:extLst>
              <a:ext uri="{FF2B5EF4-FFF2-40B4-BE49-F238E27FC236}">
                <a16:creationId xmlns:a16="http://schemas.microsoft.com/office/drawing/2014/main" id="{6926A7C6-CA50-4D62-9198-D255C20B0AD6}"/>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132" name="Freeform: Shape 131">
              <a:extLst>
                <a:ext uri="{FF2B5EF4-FFF2-40B4-BE49-F238E27FC236}">
                  <a16:creationId xmlns:a16="http://schemas.microsoft.com/office/drawing/2014/main" id="{5B7DA6D8-0815-4A88-BDE1-B7985DBF224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AFB0DCF9-6090-4179-A837-AB51E73CD82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4" name="Graphic 26" descr="Hike">
              <a:extLst>
                <a:ext uri="{FF2B5EF4-FFF2-40B4-BE49-F238E27FC236}">
                  <a16:creationId xmlns:a16="http://schemas.microsoft.com/office/drawing/2014/main" id="{3E2FE2B0-33B8-4009-AB39-B324D43BDE3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35" name="Freeform: Shape 134">
                <a:extLst>
                  <a:ext uri="{FF2B5EF4-FFF2-40B4-BE49-F238E27FC236}">
                    <a16:creationId xmlns:a16="http://schemas.microsoft.com/office/drawing/2014/main" id="{CCF4B11C-CC51-4D3E-BFF3-2666D1B1104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7D0E27D0-1BC7-4A89-A83E-2183BBF756E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A313EFCC-CCB9-48C9-AF3B-F823D0DAED9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138" name="Group 137">
            <a:extLst>
              <a:ext uri="{FF2B5EF4-FFF2-40B4-BE49-F238E27FC236}">
                <a16:creationId xmlns:a16="http://schemas.microsoft.com/office/drawing/2014/main" id="{FA3BBB94-C721-450B-B91A-E6EE6BFA1F94}"/>
              </a:ext>
            </a:extLst>
          </p:cNvPr>
          <p:cNvGrpSpPr/>
          <p:nvPr/>
        </p:nvGrpSpPr>
        <p:grpSpPr>
          <a:xfrm>
            <a:off x="7539617" y="376695"/>
            <a:ext cx="1097280" cy="1375905"/>
            <a:chOff x="7006217" y="376695"/>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D8EE8E55-6F64-4345-AFFA-F7F02E15D5D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F4F54032-60A3-48A5-86C0-600CFD4ADC9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Graphic 140" descr="Tent">
              <a:extLst>
                <a:ext uri="{FF2B5EF4-FFF2-40B4-BE49-F238E27FC236}">
                  <a16:creationId xmlns:a16="http://schemas.microsoft.com/office/drawing/2014/main" id="{7E357AC1-DAF6-4524-BDDE-FC3143F04A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142" name="Group 141">
            <a:extLst>
              <a:ext uri="{FF2B5EF4-FFF2-40B4-BE49-F238E27FC236}">
                <a16:creationId xmlns:a16="http://schemas.microsoft.com/office/drawing/2014/main" id="{8FE1CB58-A4A4-4D19-A252-9656A2D18A79}"/>
              </a:ext>
            </a:extLst>
          </p:cNvPr>
          <p:cNvGrpSpPr/>
          <p:nvPr/>
        </p:nvGrpSpPr>
        <p:grpSpPr>
          <a:xfrm>
            <a:off x="6934200" y="3429000"/>
            <a:ext cx="1097280" cy="1375905"/>
            <a:chOff x="7857476" y="3628087"/>
            <a:chExt cx="1097280" cy="1375905"/>
          </a:xfrm>
          <a:effectLst>
            <a:outerShdw blurRad="76200" dir="18900000" sy="23000" kx="-1200000" algn="bl" rotWithShape="0">
              <a:prstClr val="black">
                <a:alpha val="20000"/>
              </a:prstClr>
            </a:outerShdw>
          </a:effectLst>
        </p:grpSpPr>
        <p:sp>
          <p:nvSpPr>
            <p:cNvPr id="143" name="Freeform: Shape 142">
              <a:extLst>
                <a:ext uri="{FF2B5EF4-FFF2-40B4-BE49-F238E27FC236}">
                  <a16:creationId xmlns:a16="http://schemas.microsoft.com/office/drawing/2014/main" id="{13186E6F-2824-4D31-BC44-04516E7A6448}"/>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Oval 143">
              <a:extLst>
                <a:ext uri="{FF2B5EF4-FFF2-40B4-BE49-F238E27FC236}">
                  <a16:creationId xmlns:a16="http://schemas.microsoft.com/office/drawing/2014/main" id="{6F323923-036F-4960-9BF4-32340AE2B022}"/>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5" name="Graphic 32" descr="Fishing">
              <a:extLst>
                <a:ext uri="{FF2B5EF4-FFF2-40B4-BE49-F238E27FC236}">
                  <a16:creationId xmlns:a16="http://schemas.microsoft.com/office/drawing/2014/main" id="{29390A17-A055-4C21-9726-9252FC63C943}"/>
                </a:ext>
              </a:extLst>
            </p:cNvPr>
            <p:cNvGrpSpPr>
              <a:grpSpLocks noChangeAspect="1"/>
            </p:cNvGrpSpPr>
            <p:nvPr/>
          </p:nvGrpSpPr>
          <p:grpSpPr>
            <a:xfrm>
              <a:off x="8123014" y="3937616"/>
              <a:ext cx="548640" cy="436504"/>
              <a:chOff x="5681186" y="3099911"/>
              <a:chExt cx="824865" cy="656273"/>
            </a:xfrm>
            <a:solidFill>
              <a:srgbClr val="4D4D4D"/>
            </a:solidFill>
          </p:grpSpPr>
          <p:sp>
            <p:nvSpPr>
              <p:cNvPr id="146" name="Freeform: Shape 145">
                <a:extLst>
                  <a:ext uri="{FF2B5EF4-FFF2-40B4-BE49-F238E27FC236}">
                    <a16:creationId xmlns:a16="http://schemas.microsoft.com/office/drawing/2014/main" id="{34CBBE51-044B-445F-8ECE-987594320ABA}"/>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9C82DC79-171D-451B-85E9-B64A06A89FAD}"/>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012FE8EB-AD05-4579-8BAA-BFED1E304A93}"/>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65" name="Picture 64">
            <a:hlinkClick r:id="rId4"/>
            <a:extLst>
              <a:ext uri="{FF2B5EF4-FFF2-40B4-BE49-F238E27FC236}">
                <a16:creationId xmlns:a16="http://schemas.microsoft.com/office/drawing/2014/main" id="{CD52C73B-6228-4586-8251-305708BAC67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788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1500" fill="hold"/>
                                        <p:tgtEl>
                                          <p:spTgt spid="76"/>
                                        </p:tgtEl>
                                        <p:attrNameLst>
                                          <p:attrName>ppt_x</p:attrName>
                                        </p:attrNameLst>
                                      </p:cBhvr>
                                      <p:tavLst>
                                        <p:tav tm="0">
                                          <p:val>
                                            <p:strVal val="#ppt_x"/>
                                          </p:val>
                                        </p:tav>
                                        <p:tav tm="100000">
                                          <p:val>
                                            <p:strVal val="#ppt_x"/>
                                          </p:val>
                                        </p:tav>
                                      </p:tavLst>
                                    </p:anim>
                                    <p:anim calcmode="lin" valueType="num">
                                      <p:cBhvr additive="base">
                                        <p:cTn id="12" dur="1500" fill="hold"/>
                                        <p:tgtEl>
                                          <p:spTgt spid="7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1500" fill="hold"/>
                                        <p:tgtEl>
                                          <p:spTgt spid="77"/>
                                        </p:tgtEl>
                                        <p:attrNameLst>
                                          <p:attrName>ppt_x</p:attrName>
                                        </p:attrNameLst>
                                      </p:cBhvr>
                                      <p:tavLst>
                                        <p:tav tm="0">
                                          <p:val>
                                            <p:strVal val="#ppt_x"/>
                                          </p:val>
                                        </p:tav>
                                        <p:tav tm="100000">
                                          <p:val>
                                            <p:strVal val="#ppt_x"/>
                                          </p:val>
                                        </p:tav>
                                      </p:tavLst>
                                    </p:anim>
                                    <p:anim calcmode="lin" valueType="num">
                                      <p:cBhvr additive="base">
                                        <p:cTn id="16" dur="1500" fill="hold"/>
                                        <p:tgtEl>
                                          <p:spTgt spid="7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1500" fill="hold"/>
                                        <p:tgtEl>
                                          <p:spTgt spid="78"/>
                                        </p:tgtEl>
                                        <p:attrNameLst>
                                          <p:attrName>ppt_x</p:attrName>
                                        </p:attrNameLst>
                                      </p:cBhvr>
                                      <p:tavLst>
                                        <p:tav tm="0">
                                          <p:val>
                                            <p:strVal val="#ppt_x"/>
                                          </p:val>
                                        </p:tav>
                                        <p:tav tm="100000">
                                          <p:val>
                                            <p:strVal val="#ppt_x"/>
                                          </p:val>
                                        </p:tav>
                                      </p:tavLst>
                                    </p:anim>
                                    <p:anim calcmode="lin" valueType="num">
                                      <p:cBhvr additive="base">
                                        <p:cTn id="20" dur="1500" fill="hold"/>
                                        <p:tgtEl>
                                          <p:spTgt spid="7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1500" fill="hold"/>
                                        <p:tgtEl>
                                          <p:spTgt spid="79"/>
                                        </p:tgtEl>
                                        <p:attrNameLst>
                                          <p:attrName>ppt_x</p:attrName>
                                        </p:attrNameLst>
                                      </p:cBhvr>
                                      <p:tavLst>
                                        <p:tav tm="0">
                                          <p:val>
                                            <p:strVal val="#ppt_x"/>
                                          </p:val>
                                        </p:tav>
                                        <p:tav tm="100000">
                                          <p:val>
                                            <p:strVal val="#ppt_x"/>
                                          </p:val>
                                        </p:tav>
                                      </p:tavLst>
                                    </p:anim>
                                    <p:anim calcmode="lin" valueType="num">
                                      <p:cBhvr additive="base">
                                        <p:cTn id="24" dur="1500" fill="hold"/>
                                        <p:tgtEl>
                                          <p:spTgt spid="7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anim calcmode="lin" valueType="num">
                                      <p:cBhvr additive="base">
                                        <p:cTn id="27" dur="1500" fill="hold"/>
                                        <p:tgtEl>
                                          <p:spTgt spid="80"/>
                                        </p:tgtEl>
                                        <p:attrNameLst>
                                          <p:attrName>ppt_x</p:attrName>
                                        </p:attrNameLst>
                                      </p:cBhvr>
                                      <p:tavLst>
                                        <p:tav tm="0">
                                          <p:val>
                                            <p:strVal val="#ppt_x"/>
                                          </p:val>
                                        </p:tav>
                                        <p:tav tm="100000">
                                          <p:val>
                                            <p:strVal val="#ppt_x"/>
                                          </p:val>
                                        </p:tav>
                                      </p:tavLst>
                                    </p:anim>
                                    <p:anim calcmode="lin" valueType="num">
                                      <p:cBhvr additive="base">
                                        <p:cTn id="28" dur="1500" fill="hold"/>
                                        <p:tgtEl>
                                          <p:spTgt spid="8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
                                        </p:tgtEl>
                                        <p:attrNameLst>
                                          <p:attrName>style.visibility</p:attrName>
                                        </p:attrNameLst>
                                      </p:cBhvr>
                                      <p:to>
                                        <p:strVal val="visible"/>
                                      </p:to>
                                    </p:set>
                                    <p:anim calcmode="lin" valueType="num">
                                      <p:cBhvr additive="base">
                                        <p:cTn id="31" dur="1500" fill="hold"/>
                                        <p:tgtEl>
                                          <p:spTgt spid="81"/>
                                        </p:tgtEl>
                                        <p:attrNameLst>
                                          <p:attrName>ppt_x</p:attrName>
                                        </p:attrNameLst>
                                      </p:cBhvr>
                                      <p:tavLst>
                                        <p:tav tm="0">
                                          <p:val>
                                            <p:strVal val="#ppt_x"/>
                                          </p:val>
                                        </p:tav>
                                        <p:tav tm="100000">
                                          <p:val>
                                            <p:strVal val="#ppt_x"/>
                                          </p:val>
                                        </p:tav>
                                      </p:tavLst>
                                    </p:anim>
                                    <p:anim calcmode="lin" valueType="num">
                                      <p:cBhvr additive="base">
                                        <p:cTn id="32" dur="1500" fill="hold"/>
                                        <p:tgtEl>
                                          <p:spTgt spid="8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1500" fill="hold"/>
                                        <p:tgtEl>
                                          <p:spTgt spid="82"/>
                                        </p:tgtEl>
                                        <p:attrNameLst>
                                          <p:attrName>ppt_x</p:attrName>
                                        </p:attrNameLst>
                                      </p:cBhvr>
                                      <p:tavLst>
                                        <p:tav tm="0">
                                          <p:val>
                                            <p:strVal val="#ppt_x"/>
                                          </p:val>
                                        </p:tav>
                                        <p:tav tm="100000">
                                          <p:val>
                                            <p:strVal val="#ppt_x"/>
                                          </p:val>
                                        </p:tav>
                                      </p:tavLst>
                                    </p:anim>
                                    <p:anim calcmode="lin" valueType="num">
                                      <p:cBhvr additive="base">
                                        <p:cTn id="36" dur="1500" fill="hold"/>
                                        <p:tgtEl>
                                          <p:spTgt spid="8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3"/>
                                        </p:tgtEl>
                                        <p:attrNameLst>
                                          <p:attrName>style.visibility</p:attrName>
                                        </p:attrNameLst>
                                      </p:cBhvr>
                                      <p:to>
                                        <p:strVal val="visible"/>
                                      </p:to>
                                    </p:set>
                                    <p:anim calcmode="lin" valueType="num">
                                      <p:cBhvr additive="base">
                                        <p:cTn id="39" dur="1500" fill="hold"/>
                                        <p:tgtEl>
                                          <p:spTgt spid="83"/>
                                        </p:tgtEl>
                                        <p:attrNameLst>
                                          <p:attrName>ppt_x</p:attrName>
                                        </p:attrNameLst>
                                      </p:cBhvr>
                                      <p:tavLst>
                                        <p:tav tm="0">
                                          <p:val>
                                            <p:strVal val="#ppt_x"/>
                                          </p:val>
                                        </p:tav>
                                        <p:tav tm="100000">
                                          <p:val>
                                            <p:strVal val="#ppt_x"/>
                                          </p:val>
                                        </p:tav>
                                      </p:tavLst>
                                    </p:anim>
                                    <p:anim calcmode="lin" valueType="num">
                                      <p:cBhvr additive="base">
                                        <p:cTn id="40" dur="1500" fill="hold"/>
                                        <p:tgtEl>
                                          <p:spTgt spid="8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84"/>
                                        </p:tgtEl>
                                        <p:attrNameLst>
                                          <p:attrName>style.visibility</p:attrName>
                                        </p:attrNameLst>
                                      </p:cBhvr>
                                      <p:to>
                                        <p:strVal val="visible"/>
                                      </p:to>
                                    </p:set>
                                    <p:anim calcmode="lin" valueType="num">
                                      <p:cBhvr additive="base">
                                        <p:cTn id="43" dur="1500" fill="hold"/>
                                        <p:tgtEl>
                                          <p:spTgt spid="84"/>
                                        </p:tgtEl>
                                        <p:attrNameLst>
                                          <p:attrName>ppt_x</p:attrName>
                                        </p:attrNameLst>
                                      </p:cBhvr>
                                      <p:tavLst>
                                        <p:tav tm="0">
                                          <p:val>
                                            <p:strVal val="#ppt_x"/>
                                          </p:val>
                                        </p:tav>
                                        <p:tav tm="100000">
                                          <p:val>
                                            <p:strVal val="#ppt_x"/>
                                          </p:val>
                                        </p:tav>
                                      </p:tavLst>
                                    </p:anim>
                                    <p:anim calcmode="lin" valueType="num">
                                      <p:cBhvr additive="base">
                                        <p:cTn id="44" dur="1500" fill="hold"/>
                                        <p:tgtEl>
                                          <p:spTgt spid="8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1500" fill="hold"/>
                                        <p:tgtEl>
                                          <p:spTgt spid="85"/>
                                        </p:tgtEl>
                                        <p:attrNameLst>
                                          <p:attrName>ppt_x</p:attrName>
                                        </p:attrNameLst>
                                      </p:cBhvr>
                                      <p:tavLst>
                                        <p:tav tm="0">
                                          <p:val>
                                            <p:strVal val="#ppt_x"/>
                                          </p:val>
                                        </p:tav>
                                        <p:tav tm="100000">
                                          <p:val>
                                            <p:strVal val="#ppt_x"/>
                                          </p:val>
                                        </p:tav>
                                      </p:tavLst>
                                    </p:anim>
                                    <p:anim calcmode="lin" valueType="num">
                                      <p:cBhvr additive="base">
                                        <p:cTn id="48" dur="1500" fill="hold"/>
                                        <p:tgtEl>
                                          <p:spTgt spid="8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6"/>
                                        </p:tgtEl>
                                        <p:attrNameLst>
                                          <p:attrName>style.visibility</p:attrName>
                                        </p:attrNameLst>
                                      </p:cBhvr>
                                      <p:to>
                                        <p:strVal val="visible"/>
                                      </p:to>
                                    </p:set>
                                    <p:anim calcmode="lin" valueType="num">
                                      <p:cBhvr additive="base">
                                        <p:cTn id="51" dur="1500" fill="hold"/>
                                        <p:tgtEl>
                                          <p:spTgt spid="86"/>
                                        </p:tgtEl>
                                        <p:attrNameLst>
                                          <p:attrName>ppt_x</p:attrName>
                                        </p:attrNameLst>
                                      </p:cBhvr>
                                      <p:tavLst>
                                        <p:tav tm="0">
                                          <p:val>
                                            <p:strVal val="#ppt_x"/>
                                          </p:val>
                                        </p:tav>
                                        <p:tav tm="100000">
                                          <p:val>
                                            <p:strVal val="#ppt_x"/>
                                          </p:val>
                                        </p:tav>
                                      </p:tavLst>
                                    </p:anim>
                                    <p:anim calcmode="lin" valueType="num">
                                      <p:cBhvr additive="base">
                                        <p:cTn id="52" dur="1500" fill="hold"/>
                                        <p:tgtEl>
                                          <p:spTgt spid="8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 calcmode="lin" valueType="num">
                                      <p:cBhvr additive="base">
                                        <p:cTn id="55" dur="1500" fill="hold"/>
                                        <p:tgtEl>
                                          <p:spTgt spid="87"/>
                                        </p:tgtEl>
                                        <p:attrNameLst>
                                          <p:attrName>ppt_x</p:attrName>
                                        </p:attrNameLst>
                                      </p:cBhvr>
                                      <p:tavLst>
                                        <p:tav tm="0">
                                          <p:val>
                                            <p:strVal val="#ppt_x"/>
                                          </p:val>
                                        </p:tav>
                                        <p:tav tm="100000">
                                          <p:val>
                                            <p:strVal val="#ppt_x"/>
                                          </p:val>
                                        </p:tav>
                                      </p:tavLst>
                                    </p:anim>
                                    <p:anim calcmode="lin" valueType="num">
                                      <p:cBhvr additive="base">
                                        <p:cTn id="56" dur="1500" fill="hold"/>
                                        <p:tgtEl>
                                          <p:spTgt spid="8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 calcmode="lin" valueType="num">
                                      <p:cBhvr additive="base">
                                        <p:cTn id="59" dur="1500" fill="hold"/>
                                        <p:tgtEl>
                                          <p:spTgt spid="88"/>
                                        </p:tgtEl>
                                        <p:attrNameLst>
                                          <p:attrName>ppt_x</p:attrName>
                                        </p:attrNameLst>
                                      </p:cBhvr>
                                      <p:tavLst>
                                        <p:tav tm="0">
                                          <p:val>
                                            <p:strVal val="#ppt_x"/>
                                          </p:val>
                                        </p:tav>
                                        <p:tav tm="100000">
                                          <p:val>
                                            <p:strVal val="#ppt_x"/>
                                          </p:val>
                                        </p:tav>
                                      </p:tavLst>
                                    </p:anim>
                                    <p:anim calcmode="lin" valueType="num">
                                      <p:cBhvr additive="base">
                                        <p:cTn id="60" dur="1500" fill="hold"/>
                                        <p:tgtEl>
                                          <p:spTgt spid="8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anim calcmode="lin" valueType="num">
                                      <p:cBhvr additive="base">
                                        <p:cTn id="63" dur="1500" fill="hold"/>
                                        <p:tgtEl>
                                          <p:spTgt spid="89"/>
                                        </p:tgtEl>
                                        <p:attrNameLst>
                                          <p:attrName>ppt_x</p:attrName>
                                        </p:attrNameLst>
                                      </p:cBhvr>
                                      <p:tavLst>
                                        <p:tav tm="0">
                                          <p:val>
                                            <p:strVal val="#ppt_x"/>
                                          </p:val>
                                        </p:tav>
                                        <p:tav tm="100000">
                                          <p:val>
                                            <p:strVal val="#ppt_x"/>
                                          </p:val>
                                        </p:tav>
                                      </p:tavLst>
                                    </p:anim>
                                    <p:anim calcmode="lin" valueType="num">
                                      <p:cBhvr additive="base">
                                        <p:cTn id="64" dur="1500" fill="hold"/>
                                        <p:tgtEl>
                                          <p:spTgt spid="8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0"/>
                                        </p:tgtEl>
                                        <p:attrNameLst>
                                          <p:attrName>style.visibility</p:attrName>
                                        </p:attrNameLst>
                                      </p:cBhvr>
                                      <p:to>
                                        <p:strVal val="visible"/>
                                      </p:to>
                                    </p:set>
                                    <p:anim calcmode="lin" valueType="num">
                                      <p:cBhvr additive="base">
                                        <p:cTn id="67" dur="1500" fill="hold"/>
                                        <p:tgtEl>
                                          <p:spTgt spid="90"/>
                                        </p:tgtEl>
                                        <p:attrNameLst>
                                          <p:attrName>ppt_x</p:attrName>
                                        </p:attrNameLst>
                                      </p:cBhvr>
                                      <p:tavLst>
                                        <p:tav tm="0">
                                          <p:val>
                                            <p:strVal val="#ppt_x"/>
                                          </p:val>
                                        </p:tav>
                                        <p:tav tm="100000">
                                          <p:val>
                                            <p:strVal val="#ppt_x"/>
                                          </p:val>
                                        </p:tav>
                                      </p:tavLst>
                                    </p:anim>
                                    <p:anim calcmode="lin" valueType="num">
                                      <p:cBhvr additive="base">
                                        <p:cTn id="68" dur="1500" fill="hold"/>
                                        <p:tgtEl>
                                          <p:spTgt spid="9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additive="base">
                                        <p:cTn id="71" dur="1500" fill="hold"/>
                                        <p:tgtEl>
                                          <p:spTgt spid="92"/>
                                        </p:tgtEl>
                                        <p:attrNameLst>
                                          <p:attrName>ppt_x</p:attrName>
                                        </p:attrNameLst>
                                      </p:cBhvr>
                                      <p:tavLst>
                                        <p:tav tm="0">
                                          <p:val>
                                            <p:strVal val="#ppt_x"/>
                                          </p:val>
                                        </p:tav>
                                        <p:tav tm="100000">
                                          <p:val>
                                            <p:strVal val="#ppt_x"/>
                                          </p:val>
                                        </p:tav>
                                      </p:tavLst>
                                    </p:anim>
                                    <p:anim calcmode="lin" valueType="num">
                                      <p:cBhvr additive="base">
                                        <p:cTn id="72" dur="1500" fill="hold"/>
                                        <p:tgtEl>
                                          <p:spTgt spid="9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93"/>
                                        </p:tgtEl>
                                        <p:attrNameLst>
                                          <p:attrName>style.visibility</p:attrName>
                                        </p:attrNameLst>
                                      </p:cBhvr>
                                      <p:to>
                                        <p:strVal val="visible"/>
                                      </p:to>
                                    </p:set>
                                    <p:anim calcmode="lin" valueType="num">
                                      <p:cBhvr additive="base">
                                        <p:cTn id="75" dur="1500" fill="hold"/>
                                        <p:tgtEl>
                                          <p:spTgt spid="93"/>
                                        </p:tgtEl>
                                        <p:attrNameLst>
                                          <p:attrName>ppt_x</p:attrName>
                                        </p:attrNameLst>
                                      </p:cBhvr>
                                      <p:tavLst>
                                        <p:tav tm="0">
                                          <p:val>
                                            <p:strVal val="#ppt_x"/>
                                          </p:val>
                                        </p:tav>
                                        <p:tav tm="100000">
                                          <p:val>
                                            <p:strVal val="#ppt_x"/>
                                          </p:val>
                                        </p:tav>
                                      </p:tavLst>
                                    </p:anim>
                                    <p:anim calcmode="lin" valueType="num">
                                      <p:cBhvr additive="base">
                                        <p:cTn id="76" dur="1500" fill="hold"/>
                                        <p:tgtEl>
                                          <p:spTgt spid="9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94"/>
                                        </p:tgtEl>
                                        <p:attrNameLst>
                                          <p:attrName>style.visibility</p:attrName>
                                        </p:attrNameLst>
                                      </p:cBhvr>
                                      <p:to>
                                        <p:strVal val="visible"/>
                                      </p:to>
                                    </p:set>
                                    <p:anim calcmode="lin" valueType="num">
                                      <p:cBhvr additive="base">
                                        <p:cTn id="79" dur="1500" fill="hold"/>
                                        <p:tgtEl>
                                          <p:spTgt spid="94"/>
                                        </p:tgtEl>
                                        <p:attrNameLst>
                                          <p:attrName>ppt_x</p:attrName>
                                        </p:attrNameLst>
                                      </p:cBhvr>
                                      <p:tavLst>
                                        <p:tav tm="0">
                                          <p:val>
                                            <p:strVal val="#ppt_x"/>
                                          </p:val>
                                        </p:tav>
                                        <p:tav tm="100000">
                                          <p:val>
                                            <p:strVal val="#ppt_x"/>
                                          </p:val>
                                        </p:tav>
                                      </p:tavLst>
                                    </p:anim>
                                    <p:anim calcmode="lin" valueType="num">
                                      <p:cBhvr additive="base">
                                        <p:cTn id="80" dur="1500" fill="hold"/>
                                        <p:tgtEl>
                                          <p:spTgt spid="9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additive="base">
                                        <p:cTn id="83" dur="1500" fill="hold"/>
                                        <p:tgtEl>
                                          <p:spTgt spid="95"/>
                                        </p:tgtEl>
                                        <p:attrNameLst>
                                          <p:attrName>ppt_x</p:attrName>
                                        </p:attrNameLst>
                                      </p:cBhvr>
                                      <p:tavLst>
                                        <p:tav tm="0">
                                          <p:val>
                                            <p:strVal val="#ppt_x"/>
                                          </p:val>
                                        </p:tav>
                                        <p:tav tm="100000">
                                          <p:val>
                                            <p:strVal val="#ppt_x"/>
                                          </p:val>
                                        </p:tav>
                                      </p:tavLst>
                                    </p:anim>
                                    <p:anim calcmode="lin" valueType="num">
                                      <p:cBhvr additive="base">
                                        <p:cTn id="84" dur="1500" fill="hold"/>
                                        <p:tgtEl>
                                          <p:spTgt spid="9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96"/>
                                        </p:tgtEl>
                                        <p:attrNameLst>
                                          <p:attrName>style.visibility</p:attrName>
                                        </p:attrNameLst>
                                      </p:cBhvr>
                                      <p:to>
                                        <p:strVal val="visible"/>
                                      </p:to>
                                    </p:set>
                                    <p:anim calcmode="lin" valueType="num">
                                      <p:cBhvr additive="base">
                                        <p:cTn id="87" dur="1500" fill="hold"/>
                                        <p:tgtEl>
                                          <p:spTgt spid="96"/>
                                        </p:tgtEl>
                                        <p:attrNameLst>
                                          <p:attrName>ppt_x</p:attrName>
                                        </p:attrNameLst>
                                      </p:cBhvr>
                                      <p:tavLst>
                                        <p:tav tm="0">
                                          <p:val>
                                            <p:strVal val="#ppt_x"/>
                                          </p:val>
                                        </p:tav>
                                        <p:tav tm="100000">
                                          <p:val>
                                            <p:strVal val="#ppt_x"/>
                                          </p:val>
                                        </p:tav>
                                      </p:tavLst>
                                    </p:anim>
                                    <p:anim calcmode="lin" valueType="num">
                                      <p:cBhvr additive="base">
                                        <p:cTn id="88" dur="1500" fill="hold"/>
                                        <p:tgtEl>
                                          <p:spTgt spid="9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7"/>
                                        </p:tgtEl>
                                        <p:attrNameLst>
                                          <p:attrName>style.visibility</p:attrName>
                                        </p:attrNameLst>
                                      </p:cBhvr>
                                      <p:to>
                                        <p:strVal val="visible"/>
                                      </p:to>
                                    </p:set>
                                    <p:anim calcmode="lin" valueType="num">
                                      <p:cBhvr additive="base">
                                        <p:cTn id="91" dur="1500" fill="hold"/>
                                        <p:tgtEl>
                                          <p:spTgt spid="97"/>
                                        </p:tgtEl>
                                        <p:attrNameLst>
                                          <p:attrName>ppt_x</p:attrName>
                                        </p:attrNameLst>
                                      </p:cBhvr>
                                      <p:tavLst>
                                        <p:tav tm="0">
                                          <p:val>
                                            <p:strVal val="#ppt_x"/>
                                          </p:val>
                                        </p:tav>
                                        <p:tav tm="100000">
                                          <p:val>
                                            <p:strVal val="#ppt_x"/>
                                          </p:val>
                                        </p:tav>
                                      </p:tavLst>
                                    </p:anim>
                                    <p:anim calcmode="lin" valueType="num">
                                      <p:cBhvr additive="base">
                                        <p:cTn id="92" dur="1500" fill="hold"/>
                                        <p:tgtEl>
                                          <p:spTgt spid="9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additive="base">
                                        <p:cTn id="95" dur="1500" fill="hold"/>
                                        <p:tgtEl>
                                          <p:spTgt spid="98"/>
                                        </p:tgtEl>
                                        <p:attrNameLst>
                                          <p:attrName>ppt_x</p:attrName>
                                        </p:attrNameLst>
                                      </p:cBhvr>
                                      <p:tavLst>
                                        <p:tav tm="0">
                                          <p:val>
                                            <p:strVal val="#ppt_x"/>
                                          </p:val>
                                        </p:tav>
                                        <p:tav tm="100000">
                                          <p:val>
                                            <p:strVal val="#ppt_x"/>
                                          </p:val>
                                        </p:tav>
                                      </p:tavLst>
                                    </p:anim>
                                    <p:anim calcmode="lin" valueType="num">
                                      <p:cBhvr additive="base">
                                        <p:cTn id="96" dur="1500" fill="hold"/>
                                        <p:tgtEl>
                                          <p:spTgt spid="9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9"/>
                                        </p:tgtEl>
                                        <p:attrNameLst>
                                          <p:attrName>style.visibility</p:attrName>
                                        </p:attrNameLst>
                                      </p:cBhvr>
                                      <p:to>
                                        <p:strVal val="visible"/>
                                      </p:to>
                                    </p:set>
                                    <p:anim calcmode="lin" valueType="num">
                                      <p:cBhvr additive="base">
                                        <p:cTn id="99" dur="1500" fill="hold"/>
                                        <p:tgtEl>
                                          <p:spTgt spid="99"/>
                                        </p:tgtEl>
                                        <p:attrNameLst>
                                          <p:attrName>ppt_x</p:attrName>
                                        </p:attrNameLst>
                                      </p:cBhvr>
                                      <p:tavLst>
                                        <p:tav tm="0">
                                          <p:val>
                                            <p:strVal val="#ppt_x"/>
                                          </p:val>
                                        </p:tav>
                                        <p:tav tm="100000">
                                          <p:val>
                                            <p:strVal val="#ppt_x"/>
                                          </p:val>
                                        </p:tav>
                                      </p:tavLst>
                                    </p:anim>
                                    <p:anim calcmode="lin" valueType="num">
                                      <p:cBhvr additive="base">
                                        <p:cTn id="100" dur="1500" fill="hold"/>
                                        <p:tgtEl>
                                          <p:spTgt spid="9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00"/>
                                        </p:tgtEl>
                                        <p:attrNameLst>
                                          <p:attrName>style.visibility</p:attrName>
                                        </p:attrNameLst>
                                      </p:cBhvr>
                                      <p:to>
                                        <p:strVal val="visible"/>
                                      </p:to>
                                    </p:set>
                                    <p:anim calcmode="lin" valueType="num">
                                      <p:cBhvr additive="base">
                                        <p:cTn id="103" dur="1500" fill="hold"/>
                                        <p:tgtEl>
                                          <p:spTgt spid="100"/>
                                        </p:tgtEl>
                                        <p:attrNameLst>
                                          <p:attrName>ppt_x</p:attrName>
                                        </p:attrNameLst>
                                      </p:cBhvr>
                                      <p:tavLst>
                                        <p:tav tm="0">
                                          <p:val>
                                            <p:strVal val="#ppt_x"/>
                                          </p:val>
                                        </p:tav>
                                        <p:tav tm="100000">
                                          <p:val>
                                            <p:strVal val="#ppt_x"/>
                                          </p:val>
                                        </p:tav>
                                      </p:tavLst>
                                    </p:anim>
                                    <p:anim calcmode="lin" valueType="num">
                                      <p:cBhvr additive="base">
                                        <p:cTn id="104" dur="1500" fill="hold"/>
                                        <p:tgtEl>
                                          <p:spTgt spid="10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anim calcmode="lin" valueType="num">
                                      <p:cBhvr additive="base">
                                        <p:cTn id="107" dur="1500" fill="hold"/>
                                        <p:tgtEl>
                                          <p:spTgt spid="101"/>
                                        </p:tgtEl>
                                        <p:attrNameLst>
                                          <p:attrName>ppt_x</p:attrName>
                                        </p:attrNameLst>
                                      </p:cBhvr>
                                      <p:tavLst>
                                        <p:tav tm="0">
                                          <p:val>
                                            <p:strVal val="#ppt_x"/>
                                          </p:val>
                                        </p:tav>
                                        <p:tav tm="100000">
                                          <p:val>
                                            <p:strVal val="#ppt_x"/>
                                          </p:val>
                                        </p:tav>
                                      </p:tavLst>
                                    </p:anim>
                                    <p:anim calcmode="lin" valueType="num">
                                      <p:cBhvr additive="base">
                                        <p:cTn id="108" dur="1500" fill="hold"/>
                                        <p:tgtEl>
                                          <p:spTgt spid="10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02"/>
                                        </p:tgtEl>
                                        <p:attrNameLst>
                                          <p:attrName>style.visibility</p:attrName>
                                        </p:attrNameLst>
                                      </p:cBhvr>
                                      <p:to>
                                        <p:strVal val="visible"/>
                                      </p:to>
                                    </p:set>
                                    <p:anim calcmode="lin" valueType="num">
                                      <p:cBhvr additive="base">
                                        <p:cTn id="111" dur="1500" fill="hold"/>
                                        <p:tgtEl>
                                          <p:spTgt spid="102"/>
                                        </p:tgtEl>
                                        <p:attrNameLst>
                                          <p:attrName>ppt_x</p:attrName>
                                        </p:attrNameLst>
                                      </p:cBhvr>
                                      <p:tavLst>
                                        <p:tav tm="0">
                                          <p:val>
                                            <p:strVal val="#ppt_x"/>
                                          </p:val>
                                        </p:tav>
                                        <p:tav tm="100000">
                                          <p:val>
                                            <p:strVal val="#ppt_x"/>
                                          </p:val>
                                        </p:tav>
                                      </p:tavLst>
                                    </p:anim>
                                    <p:anim calcmode="lin" valueType="num">
                                      <p:cBhvr additive="base">
                                        <p:cTn id="112" dur="1500" fill="hold"/>
                                        <p:tgtEl>
                                          <p:spTgt spid="10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03"/>
                                        </p:tgtEl>
                                        <p:attrNameLst>
                                          <p:attrName>style.visibility</p:attrName>
                                        </p:attrNameLst>
                                      </p:cBhvr>
                                      <p:to>
                                        <p:strVal val="visible"/>
                                      </p:to>
                                    </p:set>
                                    <p:anim calcmode="lin" valueType="num">
                                      <p:cBhvr additive="base">
                                        <p:cTn id="115" dur="1500" fill="hold"/>
                                        <p:tgtEl>
                                          <p:spTgt spid="103"/>
                                        </p:tgtEl>
                                        <p:attrNameLst>
                                          <p:attrName>ppt_x</p:attrName>
                                        </p:attrNameLst>
                                      </p:cBhvr>
                                      <p:tavLst>
                                        <p:tav tm="0">
                                          <p:val>
                                            <p:strVal val="#ppt_x"/>
                                          </p:val>
                                        </p:tav>
                                        <p:tav tm="100000">
                                          <p:val>
                                            <p:strVal val="#ppt_x"/>
                                          </p:val>
                                        </p:tav>
                                      </p:tavLst>
                                    </p:anim>
                                    <p:anim calcmode="lin" valueType="num">
                                      <p:cBhvr additive="base">
                                        <p:cTn id="116" dur="1500" fill="hold"/>
                                        <p:tgtEl>
                                          <p:spTgt spid="10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04"/>
                                        </p:tgtEl>
                                        <p:attrNameLst>
                                          <p:attrName>style.visibility</p:attrName>
                                        </p:attrNameLst>
                                      </p:cBhvr>
                                      <p:to>
                                        <p:strVal val="visible"/>
                                      </p:to>
                                    </p:set>
                                    <p:anim calcmode="lin" valueType="num">
                                      <p:cBhvr additive="base">
                                        <p:cTn id="119" dur="1500" fill="hold"/>
                                        <p:tgtEl>
                                          <p:spTgt spid="104"/>
                                        </p:tgtEl>
                                        <p:attrNameLst>
                                          <p:attrName>ppt_x</p:attrName>
                                        </p:attrNameLst>
                                      </p:cBhvr>
                                      <p:tavLst>
                                        <p:tav tm="0">
                                          <p:val>
                                            <p:strVal val="#ppt_x"/>
                                          </p:val>
                                        </p:tav>
                                        <p:tav tm="100000">
                                          <p:val>
                                            <p:strVal val="#ppt_x"/>
                                          </p:val>
                                        </p:tav>
                                      </p:tavLst>
                                    </p:anim>
                                    <p:anim calcmode="lin" valueType="num">
                                      <p:cBhvr additive="base">
                                        <p:cTn id="120" dur="1500" fill="hold"/>
                                        <p:tgtEl>
                                          <p:spTgt spid="10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05"/>
                                        </p:tgtEl>
                                        <p:attrNameLst>
                                          <p:attrName>style.visibility</p:attrName>
                                        </p:attrNameLst>
                                      </p:cBhvr>
                                      <p:to>
                                        <p:strVal val="visible"/>
                                      </p:to>
                                    </p:set>
                                    <p:anim calcmode="lin" valueType="num">
                                      <p:cBhvr additive="base">
                                        <p:cTn id="123" dur="1500" fill="hold"/>
                                        <p:tgtEl>
                                          <p:spTgt spid="105"/>
                                        </p:tgtEl>
                                        <p:attrNameLst>
                                          <p:attrName>ppt_x</p:attrName>
                                        </p:attrNameLst>
                                      </p:cBhvr>
                                      <p:tavLst>
                                        <p:tav tm="0">
                                          <p:val>
                                            <p:strVal val="#ppt_x"/>
                                          </p:val>
                                        </p:tav>
                                        <p:tav tm="100000">
                                          <p:val>
                                            <p:strVal val="#ppt_x"/>
                                          </p:val>
                                        </p:tav>
                                      </p:tavLst>
                                    </p:anim>
                                    <p:anim calcmode="lin" valueType="num">
                                      <p:cBhvr additive="base">
                                        <p:cTn id="124" dur="1500" fill="hold"/>
                                        <p:tgtEl>
                                          <p:spTgt spid="10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06"/>
                                        </p:tgtEl>
                                        <p:attrNameLst>
                                          <p:attrName>style.visibility</p:attrName>
                                        </p:attrNameLst>
                                      </p:cBhvr>
                                      <p:to>
                                        <p:strVal val="visible"/>
                                      </p:to>
                                    </p:set>
                                    <p:anim calcmode="lin" valueType="num">
                                      <p:cBhvr additive="base">
                                        <p:cTn id="127" dur="1500" fill="hold"/>
                                        <p:tgtEl>
                                          <p:spTgt spid="106"/>
                                        </p:tgtEl>
                                        <p:attrNameLst>
                                          <p:attrName>ppt_x</p:attrName>
                                        </p:attrNameLst>
                                      </p:cBhvr>
                                      <p:tavLst>
                                        <p:tav tm="0">
                                          <p:val>
                                            <p:strVal val="#ppt_x"/>
                                          </p:val>
                                        </p:tav>
                                        <p:tav tm="100000">
                                          <p:val>
                                            <p:strVal val="#ppt_x"/>
                                          </p:val>
                                        </p:tav>
                                      </p:tavLst>
                                    </p:anim>
                                    <p:anim calcmode="lin" valueType="num">
                                      <p:cBhvr additive="base">
                                        <p:cTn id="128" dur="1500" fill="hold"/>
                                        <p:tgtEl>
                                          <p:spTgt spid="10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7"/>
                                        </p:tgtEl>
                                        <p:attrNameLst>
                                          <p:attrName>style.visibility</p:attrName>
                                        </p:attrNameLst>
                                      </p:cBhvr>
                                      <p:to>
                                        <p:strVal val="visible"/>
                                      </p:to>
                                    </p:set>
                                    <p:anim calcmode="lin" valueType="num">
                                      <p:cBhvr additive="base">
                                        <p:cTn id="131" dur="1500" fill="hold"/>
                                        <p:tgtEl>
                                          <p:spTgt spid="107"/>
                                        </p:tgtEl>
                                        <p:attrNameLst>
                                          <p:attrName>ppt_x</p:attrName>
                                        </p:attrNameLst>
                                      </p:cBhvr>
                                      <p:tavLst>
                                        <p:tav tm="0">
                                          <p:val>
                                            <p:strVal val="#ppt_x"/>
                                          </p:val>
                                        </p:tav>
                                        <p:tav tm="100000">
                                          <p:val>
                                            <p:strVal val="#ppt_x"/>
                                          </p:val>
                                        </p:tav>
                                      </p:tavLst>
                                    </p:anim>
                                    <p:anim calcmode="lin" valueType="num">
                                      <p:cBhvr additive="base">
                                        <p:cTn id="132" dur="1500" fill="hold"/>
                                        <p:tgtEl>
                                          <p:spTgt spid="10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08"/>
                                        </p:tgtEl>
                                        <p:attrNameLst>
                                          <p:attrName>style.visibility</p:attrName>
                                        </p:attrNameLst>
                                      </p:cBhvr>
                                      <p:to>
                                        <p:strVal val="visible"/>
                                      </p:to>
                                    </p:set>
                                    <p:anim calcmode="lin" valueType="num">
                                      <p:cBhvr additive="base">
                                        <p:cTn id="135" dur="1500" fill="hold"/>
                                        <p:tgtEl>
                                          <p:spTgt spid="108"/>
                                        </p:tgtEl>
                                        <p:attrNameLst>
                                          <p:attrName>ppt_x</p:attrName>
                                        </p:attrNameLst>
                                      </p:cBhvr>
                                      <p:tavLst>
                                        <p:tav tm="0">
                                          <p:val>
                                            <p:strVal val="#ppt_x"/>
                                          </p:val>
                                        </p:tav>
                                        <p:tav tm="100000">
                                          <p:val>
                                            <p:strVal val="#ppt_x"/>
                                          </p:val>
                                        </p:tav>
                                      </p:tavLst>
                                    </p:anim>
                                    <p:anim calcmode="lin" valueType="num">
                                      <p:cBhvr additive="base">
                                        <p:cTn id="136" dur="1500" fill="hold"/>
                                        <p:tgtEl>
                                          <p:spTgt spid="108"/>
                                        </p:tgtEl>
                                        <p:attrNameLst>
                                          <p:attrName>ppt_y</p:attrName>
                                        </p:attrNameLst>
                                      </p:cBhvr>
                                      <p:tavLst>
                                        <p:tav tm="0">
                                          <p:val>
                                            <p:strVal val="1+#ppt_h/2"/>
                                          </p:val>
                                        </p:tav>
                                        <p:tav tm="100000">
                                          <p:val>
                                            <p:strVal val="#ppt_y"/>
                                          </p:val>
                                        </p:tav>
                                      </p:tavLst>
                                    </p:anim>
                                  </p:childTnLst>
                                </p:cTn>
                              </p:par>
                            </p:childTnLst>
                          </p:cTn>
                        </p:par>
                        <p:par>
                          <p:cTn id="137" fill="hold">
                            <p:stCondLst>
                              <p:cond delay="2500"/>
                            </p:stCondLst>
                            <p:childTnLst>
                              <p:par>
                                <p:cTn id="138" presetID="47" presetClass="entr" presetSubtype="0" fill="hold" nodeType="afterEffect">
                                  <p:stCondLst>
                                    <p:cond delay="0"/>
                                  </p:stCondLst>
                                  <p:childTnLst>
                                    <p:set>
                                      <p:cBhvr>
                                        <p:cTn id="139" dur="1" fill="hold">
                                          <p:stCondLst>
                                            <p:cond delay="0"/>
                                          </p:stCondLst>
                                        </p:cTn>
                                        <p:tgtEl>
                                          <p:spTgt spid="131"/>
                                        </p:tgtEl>
                                        <p:attrNameLst>
                                          <p:attrName>style.visibility</p:attrName>
                                        </p:attrNameLst>
                                      </p:cBhvr>
                                      <p:to>
                                        <p:strVal val="visible"/>
                                      </p:to>
                                    </p:set>
                                    <p:animEffect transition="in" filter="fade">
                                      <p:cBhvr>
                                        <p:cTn id="140" dur="1000"/>
                                        <p:tgtEl>
                                          <p:spTgt spid="131"/>
                                        </p:tgtEl>
                                      </p:cBhvr>
                                    </p:animEffect>
                                    <p:anim calcmode="lin" valueType="num">
                                      <p:cBhvr>
                                        <p:cTn id="141" dur="1000" fill="hold"/>
                                        <p:tgtEl>
                                          <p:spTgt spid="131"/>
                                        </p:tgtEl>
                                        <p:attrNameLst>
                                          <p:attrName>ppt_x</p:attrName>
                                        </p:attrNameLst>
                                      </p:cBhvr>
                                      <p:tavLst>
                                        <p:tav tm="0">
                                          <p:val>
                                            <p:strVal val="#ppt_x"/>
                                          </p:val>
                                        </p:tav>
                                        <p:tav tm="100000">
                                          <p:val>
                                            <p:strVal val="#ppt_x"/>
                                          </p:val>
                                        </p:tav>
                                      </p:tavLst>
                                    </p:anim>
                                    <p:anim calcmode="lin" valueType="num">
                                      <p:cBhvr>
                                        <p:cTn id="142" dur="1000" fill="hold"/>
                                        <p:tgtEl>
                                          <p:spTgt spid="131"/>
                                        </p:tgtEl>
                                        <p:attrNameLst>
                                          <p:attrName>ppt_y</p:attrName>
                                        </p:attrNameLst>
                                      </p:cBhvr>
                                      <p:tavLst>
                                        <p:tav tm="0">
                                          <p:val>
                                            <p:strVal val="#ppt_y-.1"/>
                                          </p:val>
                                        </p:tav>
                                        <p:tav tm="100000">
                                          <p:val>
                                            <p:strVal val="#ppt_y"/>
                                          </p:val>
                                        </p:tav>
                                      </p:tavLst>
                                    </p:anim>
                                  </p:childTnLst>
                                </p:cTn>
                              </p:par>
                            </p:childTnLst>
                          </p:cTn>
                        </p:par>
                        <p:par>
                          <p:cTn id="143" fill="hold">
                            <p:stCondLst>
                              <p:cond delay="3500"/>
                            </p:stCondLst>
                            <p:childTnLst>
                              <p:par>
                                <p:cTn id="144" presetID="22" presetClass="entr" presetSubtype="2" fill="hold" nodeType="afterEffect">
                                  <p:stCondLst>
                                    <p:cond delay="0"/>
                                  </p:stCondLst>
                                  <p:childTnLst>
                                    <p:set>
                                      <p:cBhvr>
                                        <p:cTn id="145" dur="1" fill="hold">
                                          <p:stCondLst>
                                            <p:cond delay="0"/>
                                          </p:stCondLst>
                                        </p:cTn>
                                        <p:tgtEl>
                                          <p:spTgt spid="73"/>
                                        </p:tgtEl>
                                        <p:attrNameLst>
                                          <p:attrName>style.visibility</p:attrName>
                                        </p:attrNameLst>
                                      </p:cBhvr>
                                      <p:to>
                                        <p:strVal val="visible"/>
                                      </p:to>
                                    </p:set>
                                    <p:animEffect transition="in" filter="wipe(right)">
                                      <p:cBhvr>
                                        <p:cTn id="146" dur="500"/>
                                        <p:tgtEl>
                                          <p:spTgt spid="73"/>
                                        </p:tgtEl>
                                      </p:cBhvr>
                                    </p:animEffect>
                                  </p:childTnLst>
                                </p:cTn>
                              </p:par>
                            </p:childTnLst>
                          </p:cTn>
                        </p:par>
                        <p:par>
                          <p:cTn id="147" fill="hold">
                            <p:stCondLst>
                              <p:cond delay="4000"/>
                            </p:stCondLst>
                            <p:childTnLst>
                              <p:par>
                                <p:cTn id="148" presetID="42" presetClass="entr" presetSubtype="0" fill="hold" grpId="0" nodeType="afterEffect">
                                  <p:stCondLst>
                                    <p:cond delay="0"/>
                                  </p:stCondLst>
                                  <p:childTnLst>
                                    <p:set>
                                      <p:cBhvr>
                                        <p:cTn id="149" dur="1" fill="hold">
                                          <p:stCondLst>
                                            <p:cond delay="0"/>
                                          </p:stCondLst>
                                        </p:cTn>
                                        <p:tgtEl>
                                          <p:spTgt spid="72"/>
                                        </p:tgtEl>
                                        <p:attrNameLst>
                                          <p:attrName>style.visibility</p:attrName>
                                        </p:attrNameLst>
                                      </p:cBhvr>
                                      <p:to>
                                        <p:strVal val="visible"/>
                                      </p:to>
                                    </p:set>
                                    <p:animEffect transition="in" filter="fade">
                                      <p:cBhvr>
                                        <p:cTn id="150" dur="1000"/>
                                        <p:tgtEl>
                                          <p:spTgt spid="72"/>
                                        </p:tgtEl>
                                      </p:cBhvr>
                                    </p:animEffect>
                                    <p:anim calcmode="lin" valueType="num">
                                      <p:cBhvr>
                                        <p:cTn id="151" dur="1000" fill="hold"/>
                                        <p:tgtEl>
                                          <p:spTgt spid="72"/>
                                        </p:tgtEl>
                                        <p:attrNameLst>
                                          <p:attrName>ppt_x</p:attrName>
                                        </p:attrNameLst>
                                      </p:cBhvr>
                                      <p:tavLst>
                                        <p:tav tm="0">
                                          <p:val>
                                            <p:strVal val="#ppt_x"/>
                                          </p:val>
                                        </p:tav>
                                        <p:tav tm="100000">
                                          <p:val>
                                            <p:strVal val="#ppt_x"/>
                                          </p:val>
                                        </p:tav>
                                      </p:tavLst>
                                    </p:anim>
                                    <p:anim calcmode="lin" valueType="num">
                                      <p:cBhvr>
                                        <p:cTn id="152" dur="1000" fill="hold"/>
                                        <p:tgtEl>
                                          <p:spTgt spid="72"/>
                                        </p:tgtEl>
                                        <p:attrNameLst>
                                          <p:attrName>ppt_y</p:attrName>
                                        </p:attrNameLst>
                                      </p:cBhvr>
                                      <p:tavLst>
                                        <p:tav tm="0">
                                          <p:val>
                                            <p:strVal val="#ppt_y+.1"/>
                                          </p:val>
                                        </p:tav>
                                        <p:tav tm="100000">
                                          <p:val>
                                            <p:strVal val="#ppt_y"/>
                                          </p:val>
                                        </p:tav>
                                      </p:tavLst>
                                    </p:anim>
                                  </p:childTnLst>
                                </p:cTn>
                              </p:par>
                            </p:childTnLst>
                          </p:cTn>
                        </p:par>
                        <p:par>
                          <p:cTn id="153" fill="hold">
                            <p:stCondLst>
                              <p:cond delay="5000"/>
                            </p:stCondLst>
                            <p:childTnLst>
                              <p:par>
                                <p:cTn id="154" presetID="47" presetClass="entr" presetSubtype="0" fill="hold" nodeType="afterEffect">
                                  <p:stCondLst>
                                    <p:cond delay="0"/>
                                  </p:stCondLst>
                                  <p:childTnLst>
                                    <p:set>
                                      <p:cBhvr>
                                        <p:cTn id="155" dur="1" fill="hold">
                                          <p:stCondLst>
                                            <p:cond delay="0"/>
                                          </p:stCondLst>
                                        </p:cTn>
                                        <p:tgtEl>
                                          <p:spTgt spid="138"/>
                                        </p:tgtEl>
                                        <p:attrNameLst>
                                          <p:attrName>style.visibility</p:attrName>
                                        </p:attrNameLst>
                                      </p:cBhvr>
                                      <p:to>
                                        <p:strVal val="visible"/>
                                      </p:to>
                                    </p:set>
                                    <p:animEffect transition="in" filter="fade">
                                      <p:cBhvr>
                                        <p:cTn id="156" dur="1000"/>
                                        <p:tgtEl>
                                          <p:spTgt spid="138"/>
                                        </p:tgtEl>
                                      </p:cBhvr>
                                    </p:animEffect>
                                    <p:anim calcmode="lin" valueType="num">
                                      <p:cBhvr>
                                        <p:cTn id="157" dur="1000" fill="hold"/>
                                        <p:tgtEl>
                                          <p:spTgt spid="138"/>
                                        </p:tgtEl>
                                        <p:attrNameLst>
                                          <p:attrName>ppt_x</p:attrName>
                                        </p:attrNameLst>
                                      </p:cBhvr>
                                      <p:tavLst>
                                        <p:tav tm="0">
                                          <p:val>
                                            <p:strVal val="#ppt_x"/>
                                          </p:val>
                                        </p:tav>
                                        <p:tav tm="100000">
                                          <p:val>
                                            <p:strVal val="#ppt_x"/>
                                          </p:val>
                                        </p:tav>
                                      </p:tavLst>
                                    </p:anim>
                                    <p:anim calcmode="lin" valueType="num">
                                      <p:cBhvr>
                                        <p:cTn id="158" dur="1000" fill="hold"/>
                                        <p:tgtEl>
                                          <p:spTgt spid="138"/>
                                        </p:tgtEl>
                                        <p:attrNameLst>
                                          <p:attrName>ppt_y</p:attrName>
                                        </p:attrNameLst>
                                      </p:cBhvr>
                                      <p:tavLst>
                                        <p:tav tm="0">
                                          <p:val>
                                            <p:strVal val="#ppt_y-.1"/>
                                          </p:val>
                                        </p:tav>
                                        <p:tav tm="100000">
                                          <p:val>
                                            <p:strVal val="#ppt_y"/>
                                          </p:val>
                                        </p:tav>
                                      </p:tavLst>
                                    </p:anim>
                                  </p:childTnLst>
                                </p:cTn>
                              </p:par>
                            </p:childTnLst>
                          </p:cTn>
                        </p:par>
                        <p:par>
                          <p:cTn id="159" fill="hold">
                            <p:stCondLst>
                              <p:cond delay="6000"/>
                            </p:stCondLst>
                            <p:childTnLst>
                              <p:par>
                                <p:cTn id="160" presetID="22" presetClass="entr" presetSubtype="8" fill="hold" nodeType="afterEffect">
                                  <p:stCondLst>
                                    <p:cond delay="0"/>
                                  </p:stCondLst>
                                  <p:childTnLst>
                                    <p:set>
                                      <p:cBhvr>
                                        <p:cTn id="161" dur="1" fill="hold">
                                          <p:stCondLst>
                                            <p:cond delay="0"/>
                                          </p:stCondLst>
                                        </p:cTn>
                                        <p:tgtEl>
                                          <p:spTgt spid="125"/>
                                        </p:tgtEl>
                                        <p:attrNameLst>
                                          <p:attrName>style.visibility</p:attrName>
                                        </p:attrNameLst>
                                      </p:cBhvr>
                                      <p:to>
                                        <p:strVal val="visible"/>
                                      </p:to>
                                    </p:set>
                                    <p:animEffect transition="in" filter="wipe(left)">
                                      <p:cBhvr>
                                        <p:cTn id="162" dur="500"/>
                                        <p:tgtEl>
                                          <p:spTgt spid="125"/>
                                        </p:tgtEl>
                                      </p:cBhvr>
                                    </p:animEffect>
                                  </p:childTnLst>
                                </p:cTn>
                              </p:par>
                            </p:childTnLst>
                          </p:cTn>
                        </p:par>
                        <p:par>
                          <p:cTn id="163" fill="hold">
                            <p:stCondLst>
                              <p:cond delay="6500"/>
                            </p:stCondLst>
                            <p:childTnLst>
                              <p:par>
                                <p:cTn id="164" presetID="42" presetClass="entr" presetSubtype="0" fill="hold" grpId="0" nodeType="afterEffect">
                                  <p:stCondLst>
                                    <p:cond delay="0"/>
                                  </p:stCondLst>
                                  <p:childTnLst>
                                    <p:set>
                                      <p:cBhvr>
                                        <p:cTn id="165" dur="1" fill="hold">
                                          <p:stCondLst>
                                            <p:cond delay="0"/>
                                          </p:stCondLst>
                                        </p:cTn>
                                        <p:tgtEl>
                                          <p:spTgt spid="70"/>
                                        </p:tgtEl>
                                        <p:attrNameLst>
                                          <p:attrName>style.visibility</p:attrName>
                                        </p:attrNameLst>
                                      </p:cBhvr>
                                      <p:to>
                                        <p:strVal val="visible"/>
                                      </p:to>
                                    </p:set>
                                    <p:animEffect transition="in" filter="fade">
                                      <p:cBhvr>
                                        <p:cTn id="166" dur="1000"/>
                                        <p:tgtEl>
                                          <p:spTgt spid="70"/>
                                        </p:tgtEl>
                                      </p:cBhvr>
                                    </p:animEffect>
                                    <p:anim calcmode="lin" valueType="num">
                                      <p:cBhvr>
                                        <p:cTn id="167" dur="1000" fill="hold"/>
                                        <p:tgtEl>
                                          <p:spTgt spid="70"/>
                                        </p:tgtEl>
                                        <p:attrNameLst>
                                          <p:attrName>ppt_x</p:attrName>
                                        </p:attrNameLst>
                                      </p:cBhvr>
                                      <p:tavLst>
                                        <p:tav tm="0">
                                          <p:val>
                                            <p:strVal val="#ppt_x"/>
                                          </p:val>
                                        </p:tav>
                                        <p:tav tm="100000">
                                          <p:val>
                                            <p:strVal val="#ppt_x"/>
                                          </p:val>
                                        </p:tav>
                                      </p:tavLst>
                                    </p:anim>
                                    <p:anim calcmode="lin" valueType="num">
                                      <p:cBhvr>
                                        <p:cTn id="168" dur="1000" fill="hold"/>
                                        <p:tgtEl>
                                          <p:spTgt spid="70"/>
                                        </p:tgtEl>
                                        <p:attrNameLst>
                                          <p:attrName>ppt_y</p:attrName>
                                        </p:attrNameLst>
                                      </p:cBhvr>
                                      <p:tavLst>
                                        <p:tav tm="0">
                                          <p:val>
                                            <p:strVal val="#ppt_y+.1"/>
                                          </p:val>
                                        </p:tav>
                                        <p:tav tm="100000">
                                          <p:val>
                                            <p:strVal val="#ppt_y"/>
                                          </p:val>
                                        </p:tav>
                                      </p:tavLst>
                                    </p:anim>
                                  </p:childTnLst>
                                </p:cTn>
                              </p:par>
                            </p:childTnLst>
                          </p:cTn>
                        </p:par>
                        <p:par>
                          <p:cTn id="169" fill="hold">
                            <p:stCondLst>
                              <p:cond delay="7500"/>
                            </p:stCondLst>
                            <p:childTnLst>
                              <p:par>
                                <p:cTn id="170" presetID="47" presetClass="entr" presetSubtype="0" fill="hold" nodeType="afterEffect">
                                  <p:stCondLst>
                                    <p:cond delay="0"/>
                                  </p:stCondLst>
                                  <p:childTnLst>
                                    <p:set>
                                      <p:cBhvr>
                                        <p:cTn id="171" dur="1" fill="hold">
                                          <p:stCondLst>
                                            <p:cond delay="0"/>
                                          </p:stCondLst>
                                        </p:cTn>
                                        <p:tgtEl>
                                          <p:spTgt spid="142"/>
                                        </p:tgtEl>
                                        <p:attrNameLst>
                                          <p:attrName>style.visibility</p:attrName>
                                        </p:attrNameLst>
                                      </p:cBhvr>
                                      <p:to>
                                        <p:strVal val="visible"/>
                                      </p:to>
                                    </p:set>
                                    <p:animEffect transition="in" filter="fade">
                                      <p:cBhvr>
                                        <p:cTn id="172" dur="1000"/>
                                        <p:tgtEl>
                                          <p:spTgt spid="142"/>
                                        </p:tgtEl>
                                      </p:cBhvr>
                                    </p:animEffect>
                                    <p:anim calcmode="lin" valueType="num">
                                      <p:cBhvr>
                                        <p:cTn id="173" dur="1000" fill="hold"/>
                                        <p:tgtEl>
                                          <p:spTgt spid="142"/>
                                        </p:tgtEl>
                                        <p:attrNameLst>
                                          <p:attrName>ppt_x</p:attrName>
                                        </p:attrNameLst>
                                      </p:cBhvr>
                                      <p:tavLst>
                                        <p:tav tm="0">
                                          <p:val>
                                            <p:strVal val="#ppt_x"/>
                                          </p:val>
                                        </p:tav>
                                        <p:tav tm="100000">
                                          <p:val>
                                            <p:strVal val="#ppt_x"/>
                                          </p:val>
                                        </p:tav>
                                      </p:tavLst>
                                    </p:anim>
                                    <p:anim calcmode="lin" valueType="num">
                                      <p:cBhvr>
                                        <p:cTn id="174" dur="1000" fill="hold"/>
                                        <p:tgtEl>
                                          <p:spTgt spid="142"/>
                                        </p:tgtEl>
                                        <p:attrNameLst>
                                          <p:attrName>ppt_y</p:attrName>
                                        </p:attrNameLst>
                                      </p:cBhvr>
                                      <p:tavLst>
                                        <p:tav tm="0">
                                          <p:val>
                                            <p:strVal val="#ppt_y-.1"/>
                                          </p:val>
                                        </p:tav>
                                        <p:tav tm="100000">
                                          <p:val>
                                            <p:strVal val="#ppt_y"/>
                                          </p:val>
                                        </p:tav>
                                      </p:tavLst>
                                    </p:anim>
                                  </p:childTnLst>
                                </p:cTn>
                              </p:par>
                            </p:childTnLst>
                          </p:cTn>
                        </p:par>
                        <p:par>
                          <p:cTn id="175" fill="hold">
                            <p:stCondLst>
                              <p:cond delay="8500"/>
                            </p:stCondLst>
                            <p:childTnLst>
                              <p:par>
                                <p:cTn id="176" presetID="22" presetClass="entr" presetSubtype="8" fill="hold" nodeType="afterEffect">
                                  <p:stCondLst>
                                    <p:cond delay="0"/>
                                  </p:stCondLst>
                                  <p:childTnLst>
                                    <p:set>
                                      <p:cBhvr>
                                        <p:cTn id="177" dur="1" fill="hold">
                                          <p:stCondLst>
                                            <p:cond delay="0"/>
                                          </p:stCondLst>
                                        </p:cTn>
                                        <p:tgtEl>
                                          <p:spTgt spid="128"/>
                                        </p:tgtEl>
                                        <p:attrNameLst>
                                          <p:attrName>style.visibility</p:attrName>
                                        </p:attrNameLst>
                                      </p:cBhvr>
                                      <p:to>
                                        <p:strVal val="visible"/>
                                      </p:to>
                                    </p:set>
                                    <p:animEffect transition="in" filter="wipe(left)">
                                      <p:cBhvr>
                                        <p:cTn id="178" dur="500"/>
                                        <p:tgtEl>
                                          <p:spTgt spid="128"/>
                                        </p:tgtEl>
                                      </p:cBhvr>
                                    </p:animEffect>
                                  </p:childTnLst>
                                </p:cTn>
                              </p:par>
                            </p:childTnLst>
                          </p:cTn>
                        </p:par>
                        <p:par>
                          <p:cTn id="179" fill="hold">
                            <p:stCondLst>
                              <p:cond delay="9000"/>
                            </p:stCondLst>
                            <p:childTnLst>
                              <p:par>
                                <p:cTn id="180" presetID="42" presetClass="entr" presetSubtype="0" fill="hold" grpId="0" nodeType="afterEffect">
                                  <p:stCondLst>
                                    <p:cond delay="0"/>
                                  </p:stCondLst>
                                  <p:childTnLst>
                                    <p:set>
                                      <p:cBhvr>
                                        <p:cTn id="181" dur="1" fill="hold">
                                          <p:stCondLst>
                                            <p:cond delay="0"/>
                                          </p:stCondLst>
                                        </p:cTn>
                                        <p:tgtEl>
                                          <p:spTgt spid="71"/>
                                        </p:tgtEl>
                                        <p:attrNameLst>
                                          <p:attrName>style.visibility</p:attrName>
                                        </p:attrNameLst>
                                      </p:cBhvr>
                                      <p:to>
                                        <p:strVal val="visible"/>
                                      </p:to>
                                    </p:set>
                                    <p:animEffect transition="in" filter="fade">
                                      <p:cBhvr>
                                        <p:cTn id="182" dur="1000"/>
                                        <p:tgtEl>
                                          <p:spTgt spid="71"/>
                                        </p:tgtEl>
                                      </p:cBhvr>
                                    </p:animEffect>
                                    <p:anim calcmode="lin" valueType="num">
                                      <p:cBhvr>
                                        <p:cTn id="183" dur="1000" fill="hold"/>
                                        <p:tgtEl>
                                          <p:spTgt spid="71"/>
                                        </p:tgtEl>
                                        <p:attrNameLst>
                                          <p:attrName>ppt_x</p:attrName>
                                        </p:attrNameLst>
                                      </p:cBhvr>
                                      <p:tavLst>
                                        <p:tav tm="0">
                                          <p:val>
                                            <p:strVal val="#ppt_x"/>
                                          </p:val>
                                        </p:tav>
                                        <p:tav tm="100000">
                                          <p:val>
                                            <p:strVal val="#ppt_x"/>
                                          </p:val>
                                        </p:tav>
                                      </p:tavLst>
                                    </p:anim>
                                    <p:anim calcmode="lin" valueType="num">
                                      <p:cBhvr>
                                        <p:cTn id="184"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2019-03-29T14:50:12Z</dcterms:modified>
</cp:coreProperties>
</file>