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090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EF3425"/>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8397B1"/>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A1B5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47" name="Picture 46">
            <a:hlinkClick r:id="rId2"/>
            <a:extLst>
              <a:ext uri="{FF2B5EF4-FFF2-40B4-BE49-F238E27FC236}">
                <a16:creationId xmlns:a16="http://schemas.microsoft.com/office/drawing/2014/main" id="{A231B8D1-63A8-451A-B73F-C59D428E28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51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1522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2019-03-29T14:49:17Z</dcterms:modified>
</cp:coreProperties>
</file>