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6980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0B9296-5B98-4453-81BF-0E3A05DF17C1}"/>
              </a:ext>
            </a:extLst>
          </p:cNvPr>
          <p:cNvSpPr/>
          <p:nvPr/>
        </p:nvSpPr>
        <p:spPr>
          <a:xfrm>
            <a:off x="6667395" y="2439735"/>
            <a:ext cx="3746621" cy="496970"/>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3473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6838427" y="2991886"/>
            <a:ext cx="3406456" cy="500743"/>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189A80"/>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7013063" y="3542170"/>
            <a:ext cx="3059125" cy="488467"/>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EF9D2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7182021" y="4087785"/>
            <a:ext cx="2723088" cy="440039"/>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D34132"/>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5567696" y="2184403"/>
            <a:ext cx="4403760" cy="403294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rgbClr val="4C4F54"/>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861F0E8-907C-452D-8B09-EB2C5089AF7E}"/>
              </a:ext>
            </a:extLst>
          </p:cNvPr>
          <p:cNvSpPr/>
          <p:nvPr/>
        </p:nvSpPr>
        <p:spPr>
          <a:xfrm>
            <a:off x="1447557"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03</a:t>
            </a:r>
          </a:p>
        </p:txBody>
      </p:sp>
      <p:grpSp>
        <p:nvGrpSpPr>
          <p:cNvPr id="21" name="Group 20">
            <a:extLst>
              <a:ext uri="{FF2B5EF4-FFF2-40B4-BE49-F238E27FC236}">
                <a16:creationId xmlns:a16="http://schemas.microsoft.com/office/drawing/2014/main" id="{79DF57A6-6747-44EE-92F2-42C7BD9EE221}"/>
              </a:ext>
            </a:extLst>
          </p:cNvPr>
          <p:cNvGrpSpPr/>
          <p:nvPr/>
        </p:nvGrpSpPr>
        <p:grpSpPr>
          <a:xfrm>
            <a:off x="1447557" y="4271627"/>
            <a:ext cx="1562986" cy="1945718"/>
            <a:chOff x="5092995" y="4346617"/>
            <a:chExt cx="1562986" cy="1945718"/>
          </a:xfrm>
        </p:grpSpPr>
        <p:sp>
          <p:nvSpPr>
            <p:cNvPr id="22" name="Freeform: Shape 21">
              <a:extLst>
                <a:ext uri="{FF2B5EF4-FFF2-40B4-BE49-F238E27FC236}">
                  <a16:creationId xmlns:a16="http://schemas.microsoft.com/office/drawing/2014/main" id="{B8555475-2D83-4865-9B5A-E1C4B2559846}"/>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6400EE88-AB52-4553-AD0F-297CCEF8C731}"/>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4" name="Freeform: Shape 23">
            <a:extLst>
              <a:ext uri="{FF2B5EF4-FFF2-40B4-BE49-F238E27FC236}">
                <a16:creationId xmlns:a16="http://schemas.microsoft.com/office/drawing/2014/main" id="{E691B158-7ABD-415A-9C69-E068F7DCCBF7}"/>
              </a:ext>
            </a:extLst>
          </p:cNvPr>
          <p:cNvSpPr/>
          <p:nvPr/>
        </p:nvSpPr>
        <p:spPr>
          <a:xfrm>
            <a:off x="3095605"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04</a:t>
            </a:r>
          </a:p>
        </p:txBody>
      </p:sp>
      <p:grpSp>
        <p:nvGrpSpPr>
          <p:cNvPr id="25" name="Group 24">
            <a:extLst>
              <a:ext uri="{FF2B5EF4-FFF2-40B4-BE49-F238E27FC236}">
                <a16:creationId xmlns:a16="http://schemas.microsoft.com/office/drawing/2014/main" id="{5E014310-35B8-42AA-B270-7C1BA0DE4876}"/>
              </a:ext>
            </a:extLst>
          </p:cNvPr>
          <p:cNvGrpSpPr/>
          <p:nvPr/>
        </p:nvGrpSpPr>
        <p:grpSpPr>
          <a:xfrm>
            <a:off x="3095605" y="4271627"/>
            <a:ext cx="1562986" cy="1945718"/>
            <a:chOff x="5092995" y="4346617"/>
            <a:chExt cx="1562986" cy="1945718"/>
          </a:xfrm>
        </p:grpSpPr>
        <p:sp>
          <p:nvSpPr>
            <p:cNvPr id="26" name="Freeform: Shape 25">
              <a:extLst>
                <a:ext uri="{FF2B5EF4-FFF2-40B4-BE49-F238E27FC236}">
                  <a16:creationId xmlns:a16="http://schemas.microsoft.com/office/drawing/2014/main" id="{5D59EB3F-CB90-462B-9D02-C6583006C009}"/>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AA9AFF9C-EAA5-431E-98DB-3926BD429D19}"/>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ACEC4090-EE80-4626-8449-95B73B9927ED}"/>
              </a:ext>
            </a:extLst>
          </p:cNvPr>
          <p:cNvSpPr/>
          <p:nvPr/>
        </p:nvSpPr>
        <p:spPr>
          <a:xfrm>
            <a:off x="1472049"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grpSp>
        <p:nvGrpSpPr>
          <p:cNvPr id="29" name="Group 28">
            <a:extLst>
              <a:ext uri="{FF2B5EF4-FFF2-40B4-BE49-F238E27FC236}">
                <a16:creationId xmlns:a16="http://schemas.microsoft.com/office/drawing/2014/main" id="{8FEBB127-0A29-4613-B292-B6356F585F13}"/>
              </a:ext>
            </a:extLst>
          </p:cNvPr>
          <p:cNvGrpSpPr/>
          <p:nvPr/>
        </p:nvGrpSpPr>
        <p:grpSpPr>
          <a:xfrm>
            <a:off x="1472049" y="1597003"/>
            <a:ext cx="1562986" cy="1945718"/>
            <a:chOff x="5092995" y="4346617"/>
            <a:chExt cx="1562986" cy="1945718"/>
          </a:xfrm>
        </p:grpSpPr>
        <p:sp>
          <p:nvSpPr>
            <p:cNvPr id="30" name="Freeform: Shape 29">
              <a:extLst>
                <a:ext uri="{FF2B5EF4-FFF2-40B4-BE49-F238E27FC236}">
                  <a16:creationId xmlns:a16="http://schemas.microsoft.com/office/drawing/2014/main" id="{DE595B17-6104-419B-9812-D2B7F1CE8E48}"/>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3A4D11-7995-4B14-AECF-D08FB78A396C}"/>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2" name="Freeform: Shape 31">
            <a:extLst>
              <a:ext uri="{FF2B5EF4-FFF2-40B4-BE49-F238E27FC236}">
                <a16:creationId xmlns:a16="http://schemas.microsoft.com/office/drawing/2014/main" id="{8CAFEE33-EDA6-4165-B860-BC2250C5D03E}"/>
              </a:ext>
            </a:extLst>
          </p:cNvPr>
          <p:cNvSpPr/>
          <p:nvPr/>
        </p:nvSpPr>
        <p:spPr>
          <a:xfrm>
            <a:off x="3120097"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grpSp>
        <p:nvGrpSpPr>
          <p:cNvPr id="33" name="Group 32">
            <a:extLst>
              <a:ext uri="{FF2B5EF4-FFF2-40B4-BE49-F238E27FC236}">
                <a16:creationId xmlns:a16="http://schemas.microsoft.com/office/drawing/2014/main" id="{C7D669BB-7111-4244-BA20-613D70387960}"/>
              </a:ext>
            </a:extLst>
          </p:cNvPr>
          <p:cNvGrpSpPr/>
          <p:nvPr/>
        </p:nvGrpSpPr>
        <p:grpSpPr>
          <a:xfrm>
            <a:off x="3120097" y="1597003"/>
            <a:ext cx="1562986" cy="1945718"/>
            <a:chOff x="5092995" y="4346617"/>
            <a:chExt cx="1562986" cy="1945718"/>
          </a:xfrm>
        </p:grpSpPr>
        <p:sp>
          <p:nvSpPr>
            <p:cNvPr id="34" name="Freeform: Shape 33">
              <a:extLst>
                <a:ext uri="{FF2B5EF4-FFF2-40B4-BE49-F238E27FC236}">
                  <a16:creationId xmlns:a16="http://schemas.microsoft.com/office/drawing/2014/main" id="{9A84F26E-E7D0-4259-8311-B54EB6C1FBE7}"/>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FF067A7-2157-4B50-AA53-EB6858FEE162}"/>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6" name="TextBox 35">
            <a:extLst>
              <a:ext uri="{FF2B5EF4-FFF2-40B4-BE49-F238E27FC236}">
                <a16:creationId xmlns:a16="http://schemas.microsoft.com/office/drawing/2014/main" id="{F0B6F650-9713-45B1-B7C0-F42AEFFCFB4E}"/>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BFE8294D-6B6C-4DCC-8D8C-FFABD4B641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6897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4"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4"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47" grpId="0" animBg="1"/>
      <p:bldP spid="20" grpId="0" animBg="1"/>
      <p:bldP spid="24" grpId="0" animBg="1"/>
      <p:bldP spid="28" grpId="0" animBg="1"/>
      <p:bldP spid="32"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2018-02-19T20:37:09Z</dcterms:modified>
</cp:coreProperties>
</file>