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554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EF3425"/>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8397B1"/>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A1B5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44546B"/>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2C3749"/>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4A55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pic>
        <p:nvPicPr>
          <p:cNvPr id="102" name="Picture 101">
            <a:hlinkClick r:id="rId2"/>
            <a:extLst>
              <a:ext uri="{FF2B5EF4-FFF2-40B4-BE49-F238E27FC236}">
                <a16:creationId xmlns:a16="http://schemas.microsoft.com/office/drawing/2014/main" id="{A2037D78-79AA-4E4D-9DE3-E86DD0CAF5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652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1412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2019-03-29T14:48:26Z</dcterms:modified>
</cp:coreProperties>
</file>