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38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54823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7BA4DD6A-0888-4697-9E2A-830D8374705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1415</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2019-03-29T14:36:00Z</dcterms:modified>
</cp:coreProperties>
</file>