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8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1085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CB35F34B-5BEE-4F84-AF84-CEA34D2D4E64}"/>
              </a:ext>
            </a:extLst>
          </p:cNvPr>
          <p:cNvGrpSpPr>
            <a:grpSpLocks noChangeAspect="1"/>
          </p:cNvGrpSpPr>
          <p:nvPr/>
        </p:nvGrpSpPr>
        <p:grpSpPr>
          <a:xfrm>
            <a:off x="3827016" y="145696"/>
            <a:ext cx="4937760" cy="4935996"/>
            <a:chOff x="694005" y="2038369"/>
            <a:chExt cx="3399443" cy="3398234"/>
          </a:xfrm>
          <a:effectLst/>
          <a:scene3d>
            <a:camera prst="perspectiveFront" fov="5100000">
              <a:rot lat="20400000" lon="20400000" rev="4200000"/>
            </a:camera>
            <a:lightRig rig="flood" dir="t">
              <a:rot lat="0" lon="0" rev="13800000"/>
            </a:lightRig>
          </a:scene3d>
        </p:grpSpPr>
        <p:sp>
          <p:nvSpPr>
            <p:cNvPr id="113" name="Freeform: Shape 112">
              <a:extLst>
                <a:ext uri="{FF2B5EF4-FFF2-40B4-BE49-F238E27FC236}">
                  <a16:creationId xmlns:a16="http://schemas.microsoft.com/office/drawing/2014/main" id="{FC3C7A40-992A-4171-995E-E94A7EC4BC96}"/>
                </a:ext>
              </a:extLst>
            </p:cNvPr>
            <p:cNvSpPr>
              <a:spLocks noChangeAspect="1"/>
            </p:cNvSpPr>
            <p:nvPr/>
          </p:nvSpPr>
          <p:spPr>
            <a:xfrm rot="60000">
              <a:off x="2438400" y="2057400"/>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FF524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C9F1C9D8-A7B0-411D-841D-4F1774ED2DB6}"/>
                </a:ext>
              </a:extLst>
            </p:cNvPr>
            <p:cNvSpPr>
              <a:spLocks noChangeAspect="1"/>
            </p:cNvSpPr>
            <p:nvPr/>
          </p:nvSpPr>
          <p:spPr>
            <a:xfrm rot="60000">
              <a:off x="3163877" y="2582891"/>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A1B5CF"/>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57213461-1D5A-4677-B09A-DB238D77955C}"/>
                </a:ext>
              </a:extLst>
            </p:cNvPr>
            <p:cNvSpPr>
              <a:spLocks noChangeAspect="1"/>
            </p:cNvSpPr>
            <p:nvPr/>
          </p:nvSpPr>
          <p:spPr>
            <a:xfrm rot="60000">
              <a:off x="3155850" y="3793215"/>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EF3425"/>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BFDDF17-A750-4B21-82A0-5B48D967BF0D}"/>
                </a:ext>
              </a:extLst>
            </p:cNvPr>
            <p:cNvSpPr>
              <a:spLocks noChangeAspect="1"/>
            </p:cNvSpPr>
            <p:nvPr/>
          </p:nvSpPr>
          <p:spPr>
            <a:xfrm rot="60000">
              <a:off x="2422540" y="4517058"/>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8397B1"/>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8CC3F971-A128-4B0F-AF79-8B0A4CB56235}"/>
                </a:ext>
              </a:extLst>
            </p:cNvPr>
            <p:cNvSpPr>
              <a:spLocks noChangeAspect="1"/>
            </p:cNvSpPr>
            <p:nvPr/>
          </p:nvSpPr>
          <p:spPr>
            <a:xfrm rot="60000">
              <a:off x="1196286" y="4486898"/>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44546B"/>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9B5D5506-D941-41BB-AFCA-F489620FFA14}"/>
                </a:ext>
              </a:extLst>
            </p:cNvPr>
            <p:cNvSpPr>
              <a:spLocks noChangeAspect="1"/>
            </p:cNvSpPr>
            <p:nvPr/>
          </p:nvSpPr>
          <p:spPr>
            <a:xfrm rot="60000">
              <a:off x="694005" y="3761126"/>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2C3749"/>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C419ED88-EC1B-487D-91A3-7693FF8A6217}"/>
                </a:ext>
              </a:extLst>
            </p:cNvPr>
            <p:cNvSpPr>
              <a:spLocks noChangeAspect="1"/>
            </p:cNvSpPr>
            <p:nvPr/>
          </p:nvSpPr>
          <p:spPr>
            <a:xfrm rot="60000">
              <a:off x="714396" y="2548927"/>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62768F"/>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Shape 119">
              <a:extLst>
                <a:ext uri="{FF2B5EF4-FFF2-40B4-BE49-F238E27FC236}">
                  <a16:creationId xmlns:a16="http://schemas.microsoft.com/office/drawing/2014/main" id="{CB838F1C-D4E7-4891-ABC4-5E5380A1225A}"/>
                </a:ext>
              </a:extLst>
            </p:cNvPr>
            <p:cNvSpPr>
              <a:spLocks noChangeAspect="1"/>
            </p:cNvSpPr>
            <p:nvPr/>
          </p:nvSpPr>
          <p:spPr>
            <a:xfrm rot="60000">
              <a:off x="1251640" y="2038369"/>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B5B5B5"/>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13779" y="659758"/>
            <a:ext cx="4013738" cy="1000274"/>
          </a:xfrm>
          <a:prstGeom prst="rect">
            <a:avLst/>
          </a:prstGeom>
          <a:noFill/>
        </p:spPr>
        <p:txBody>
          <a:bodyPr wrap="square" rtlCol="0">
            <a:spAutoFit/>
          </a:bodyPr>
          <a:lstStyle/>
          <a:p>
            <a:r>
              <a:rPr lang="en-US" sz="1600" dirty="0">
                <a:solidFill>
                  <a:srgbClr val="A1B5C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101353" y="2000186"/>
            <a:ext cx="3809342" cy="1000274"/>
          </a:xfrm>
          <a:prstGeom prst="rect">
            <a:avLst/>
          </a:prstGeom>
          <a:noFill/>
        </p:spPr>
        <p:txBody>
          <a:bodyPr wrap="square" rtlCol="0">
            <a:spAutoFit/>
          </a:bodyPr>
          <a:lstStyle/>
          <a:p>
            <a:r>
              <a:rPr lang="en-US" sz="1600" dirty="0">
                <a:solidFill>
                  <a:srgbClr val="FF524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8397B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251496" y="837173"/>
            <a:ext cx="3769987" cy="84497"/>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794872" y="8914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$1,258</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390751" y="4098484"/>
            <a:ext cx="2275372" cy="737678"/>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181424" y="37169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8097446" y="1581254"/>
            <a:ext cx="910804" cy="473135"/>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7205675" y="38330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$4,521</a:t>
            </a:r>
          </a:p>
        </p:txBody>
      </p:sp>
      <p:sp>
        <p:nvSpPr>
          <p:cNvPr id="22" name="TextBox 21">
            <a:extLst>
              <a:ext uri="{FF2B5EF4-FFF2-40B4-BE49-F238E27FC236}">
                <a16:creationId xmlns:a16="http://schemas.microsoft.com/office/drawing/2014/main" id="{BCB89BBB-7FBC-4348-B131-111088A48342}"/>
              </a:ext>
            </a:extLst>
          </p:cNvPr>
          <p:cNvSpPr txBox="1"/>
          <p:nvPr/>
        </p:nvSpPr>
        <p:spPr>
          <a:xfrm>
            <a:off x="303072" y="3371798"/>
            <a:ext cx="3809342" cy="1000274"/>
          </a:xfrm>
          <a:prstGeom prst="rect">
            <a:avLst/>
          </a:prstGeom>
          <a:noFill/>
        </p:spPr>
        <p:txBody>
          <a:bodyPr wrap="square" rtlCol="0">
            <a:spAutoFit/>
          </a:bodyPr>
          <a:lstStyle/>
          <a:p>
            <a:r>
              <a:rPr lang="en-US" sz="1600" dirty="0">
                <a:solidFill>
                  <a:srgbClr val="B5B5B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561896D7-DB82-4389-B459-745E4CAB0803}"/>
              </a:ext>
            </a:extLst>
          </p:cNvPr>
          <p:cNvSpPr txBox="1"/>
          <p:nvPr/>
        </p:nvSpPr>
        <p:spPr>
          <a:xfrm>
            <a:off x="515977" y="4694054"/>
            <a:ext cx="3809342" cy="1000274"/>
          </a:xfrm>
          <a:prstGeom prst="rect">
            <a:avLst/>
          </a:prstGeom>
          <a:noFill/>
        </p:spPr>
        <p:txBody>
          <a:bodyPr wrap="square" rtlCol="0">
            <a:spAutoFit/>
          </a:bodyPr>
          <a:lstStyle/>
          <a:p>
            <a:r>
              <a:rPr lang="en-US" sz="1600" dirty="0">
                <a:solidFill>
                  <a:srgbClr val="62768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4" name="TextBox 23">
            <a:extLst>
              <a:ext uri="{FF2B5EF4-FFF2-40B4-BE49-F238E27FC236}">
                <a16:creationId xmlns:a16="http://schemas.microsoft.com/office/drawing/2014/main" id="{A065A8BE-F6C6-4A52-99E9-6D330718186B}"/>
              </a:ext>
            </a:extLst>
          </p:cNvPr>
          <p:cNvSpPr txBox="1"/>
          <p:nvPr/>
        </p:nvSpPr>
        <p:spPr>
          <a:xfrm>
            <a:off x="4034109" y="5565529"/>
            <a:ext cx="3809342" cy="1000274"/>
          </a:xfrm>
          <a:prstGeom prst="rect">
            <a:avLst/>
          </a:prstGeom>
          <a:noFill/>
        </p:spPr>
        <p:txBody>
          <a:bodyPr wrap="square" rtlCol="0">
            <a:spAutoFit/>
          </a:bodyPr>
          <a:lstStyle/>
          <a:p>
            <a:r>
              <a:rPr lang="en-US" sz="1600" dirty="0">
                <a:solidFill>
                  <a:srgbClr val="2C3749"/>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0A955A05-DC8D-4187-8945-9709E5A5038C}"/>
              </a:ext>
            </a:extLst>
          </p:cNvPr>
          <p:cNvSpPr txBox="1"/>
          <p:nvPr/>
        </p:nvSpPr>
        <p:spPr>
          <a:xfrm>
            <a:off x="7997815" y="5387472"/>
            <a:ext cx="3809342" cy="1000274"/>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6" name="TextBox 25">
            <a:extLst>
              <a:ext uri="{FF2B5EF4-FFF2-40B4-BE49-F238E27FC236}">
                <a16:creationId xmlns:a16="http://schemas.microsoft.com/office/drawing/2014/main" id="{B430B563-C9FF-4883-A317-AE03B5168A97}"/>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EF342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2451489D-9A03-4FFA-A9BA-BFF82F2D2FEB}"/>
              </a:ext>
            </a:extLst>
          </p:cNvPr>
          <p:cNvSpPr txBox="1"/>
          <p:nvPr/>
        </p:nvSpPr>
        <p:spPr>
          <a:xfrm>
            <a:off x="7171081" y="1228396"/>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$2,342</a:t>
            </a:r>
          </a:p>
        </p:txBody>
      </p:sp>
      <p:sp>
        <p:nvSpPr>
          <p:cNvPr id="28" name="TextBox 27">
            <a:extLst>
              <a:ext uri="{FF2B5EF4-FFF2-40B4-BE49-F238E27FC236}">
                <a16:creationId xmlns:a16="http://schemas.microsoft.com/office/drawing/2014/main" id="{62C89E32-05AB-4A17-84F7-D387C8E8B795}"/>
              </a:ext>
            </a:extLst>
          </p:cNvPr>
          <p:cNvSpPr txBox="1"/>
          <p:nvPr/>
        </p:nvSpPr>
        <p:spPr>
          <a:xfrm>
            <a:off x="7843451" y="2363567"/>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$3,172</a:t>
            </a:r>
          </a:p>
        </p:txBody>
      </p:sp>
      <p:sp>
        <p:nvSpPr>
          <p:cNvPr id="29" name="TextBox 28">
            <a:extLst>
              <a:ext uri="{FF2B5EF4-FFF2-40B4-BE49-F238E27FC236}">
                <a16:creationId xmlns:a16="http://schemas.microsoft.com/office/drawing/2014/main" id="{7B7E7E99-AA39-482A-8D13-02CBE706FEE1}"/>
              </a:ext>
            </a:extLst>
          </p:cNvPr>
          <p:cNvSpPr txBox="1"/>
          <p:nvPr/>
        </p:nvSpPr>
        <p:spPr>
          <a:xfrm>
            <a:off x="5503498" y="443027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$3,785</a:t>
            </a:r>
          </a:p>
        </p:txBody>
      </p:sp>
      <p:sp>
        <p:nvSpPr>
          <p:cNvPr id="30" name="TextBox 29">
            <a:extLst>
              <a:ext uri="{FF2B5EF4-FFF2-40B4-BE49-F238E27FC236}">
                <a16:creationId xmlns:a16="http://schemas.microsoft.com/office/drawing/2014/main" id="{03DEB538-146B-4533-B13F-5C10457BECDD}"/>
              </a:ext>
            </a:extLst>
          </p:cNvPr>
          <p:cNvSpPr txBox="1"/>
          <p:nvPr/>
        </p:nvSpPr>
        <p:spPr>
          <a:xfrm>
            <a:off x="4575092" y="1361062"/>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$2,027</a:t>
            </a:r>
          </a:p>
        </p:txBody>
      </p:sp>
      <p:sp>
        <p:nvSpPr>
          <p:cNvPr id="31" name="TextBox 30">
            <a:extLst>
              <a:ext uri="{FF2B5EF4-FFF2-40B4-BE49-F238E27FC236}">
                <a16:creationId xmlns:a16="http://schemas.microsoft.com/office/drawing/2014/main" id="{E04740E0-7D50-4B40-A703-94DB14C34E78}"/>
              </a:ext>
            </a:extLst>
          </p:cNvPr>
          <p:cNvSpPr txBox="1"/>
          <p:nvPr/>
        </p:nvSpPr>
        <p:spPr>
          <a:xfrm>
            <a:off x="3914437" y="24073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$2,657</a:t>
            </a:r>
          </a:p>
        </p:txBody>
      </p:sp>
      <p:cxnSp>
        <p:nvCxnSpPr>
          <p:cNvPr id="33" name="Straight Connector 32">
            <a:extLst>
              <a:ext uri="{FF2B5EF4-FFF2-40B4-BE49-F238E27FC236}">
                <a16:creationId xmlns:a16="http://schemas.microsoft.com/office/drawing/2014/main" id="{68B1E722-A22D-41DD-8C85-AD55BEEF0507}"/>
              </a:ext>
            </a:extLst>
          </p:cNvPr>
          <p:cNvCxnSpPr>
            <a:cxnSpLocks/>
          </p:cNvCxnSpPr>
          <p:nvPr/>
        </p:nvCxnSpPr>
        <p:spPr>
          <a:xfrm flipH="1" flipV="1">
            <a:off x="8476935" y="2854149"/>
            <a:ext cx="618549" cy="81978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255B7B0-7D10-4162-B704-40A26AD6CE9B}"/>
              </a:ext>
            </a:extLst>
          </p:cNvPr>
          <p:cNvCxnSpPr>
            <a:cxnSpLocks/>
          </p:cNvCxnSpPr>
          <p:nvPr/>
        </p:nvCxnSpPr>
        <p:spPr>
          <a:xfrm flipH="1" flipV="1">
            <a:off x="7594068" y="4326793"/>
            <a:ext cx="560014" cy="1018736"/>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FE8199B-15F7-4145-82FB-9505D01B9948}"/>
              </a:ext>
            </a:extLst>
          </p:cNvPr>
          <p:cNvCxnSpPr>
            <a:cxnSpLocks/>
          </p:cNvCxnSpPr>
          <p:nvPr/>
        </p:nvCxnSpPr>
        <p:spPr>
          <a:xfrm flipV="1">
            <a:off x="4498883" y="4785789"/>
            <a:ext cx="1216891" cy="75057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1F06E7-6810-452F-BBD2-A830459187FA}"/>
              </a:ext>
            </a:extLst>
          </p:cNvPr>
          <p:cNvCxnSpPr>
            <a:cxnSpLocks/>
          </p:cNvCxnSpPr>
          <p:nvPr/>
        </p:nvCxnSpPr>
        <p:spPr>
          <a:xfrm flipV="1">
            <a:off x="2175202" y="2815570"/>
            <a:ext cx="2195243" cy="638048"/>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BE2522E-A53F-41F2-AAA2-0F70DF559DAC}"/>
              </a:ext>
            </a:extLst>
          </p:cNvPr>
          <p:cNvCxnSpPr>
            <a:cxnSpLocks/>
          </p:cNvCxnSpPr>
          <p:nvPr/>
        </p:nvCxnSpPr>
        <p:spPr>
          <a:xfrm flipV="1">
            <a:off x="2007895" y="1772450"/>
            <a:ext cx="2929728" cy="33248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36" name="Picture 35">
            <a:hlinkClick r:id="rId2"/>
            <a:extLst>
              <a:ext uri="{FF2B5EF4-FFF2-40B4-BE49-F238E27FC236}">
                <a16:creationId xmlns:a16="http://schemas.microsoft.com/office/drawing/2014/main" id="{01871990-9A49-423F-863B-9922E550A6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2057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112"/>
                                        </p:tgtEl>
                                        <p:attrNameLst>
                                          <p:attrName>style.visibility</p:attrName>
                                        </p:attrNameLst>
                                      </p:cBhvr>
                                      <p:to>
                                        <p:strVal val="visible"/>
                                      </p:to>
                                    </p:set>
                                    <p:anim calcmode="lin" valueType="num">
                                      <p:cBhvr>
                                        <p:cTn id="11" dur="1000" fill="hold"/>
                                        <p:tgtEl>
                                          <p:spTgt spid="112"/>
                                        </p:tgtEl>
                                        <p:attrNameLst>
                                          <p:attrName>ppt_w</p:attrName>
                                        </p:attrNameLst>
                                      </p:cBhvr>
                                      <p:tavLst>
                                        <p:tav tm="0">
                                          <p:val>
                                            <p:fltVal val="0"/>
                                          </p:val>
                                        </p:tav>
                                        <p:tav tm="100000">
                                          <p:val>
                                            <p:strVal val="#ppt_w"/>
                                          </p:val>
                                        </p:tav>
                                      </p:tavLst>
                                    </p:anim>
                                    <p:anim calcmode="lin" valueType="num">
                                      <p:cBhvr>
                                        <p:cTn id="12" dur="1000" fill="hold"/>
                                        <p:tgtEl>
                                          <p:spTgt spid="112"/>
                                        </p:tgtEl>
                                        <p:attrNameLst>
                                          <p:attrName>ppt_h</p:attrName>
                                        </p:attrNameLst>
                                      </p:cBhvr>
                                      <p:tavLst>
                                        <p:tav tm="0">
                                          <p:val>
                                            <p:fltVal val="0"/>
                                          </p:val>
                                        </p:tav>
                                        <p:tav tm="100000">
                                          <p:val>
                                            <p:strVal val="#ppt_h"/>
                                          </p:val>
                                        </p:tav>
                                      </p:tavLst>
                                    </p:anim>
                                    <p:anim calcmode="lin" valueType="num">
                                      <p:cBhvr>
                                        <p:cTn id="13" dur="1000" fill="hold"/>
                                        <p:tgtEl>
                                          <p:spTgt spid="112"/>
                                        </p:tgtEl>
                                        <p:attrNameLst>
                                          <p:attrName>style.rotation</p:attrName>
                                        </p:attrNameLst>
                                      </p:cBhvr>
                                      <p:tavLst>
                                        <p:tav tm="0">
                                          <p:val>
                                            <p:fltVal val="90"/>
                                          </p:val>
                                        </p:tav>
                                        <p:tav tm="100000">
                                          <p:val>
                                            <p:fltVal val="0"/>
                                          </p:val>
                                        </p:tav>
                                      </p:tavLst>
                                    </p:anim>
                                    <p:animEffect transition="in" filter="fade">
                                      <p:cBhvr>
                                        <p:cTn id="14" dur="1000"/>
                                        <p:tgtEl>
                                          <p:spTgt spid="11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000"/>
                                        <p:tgtEl>
                                          <p:spTgt spid="26"/>
                                        </p:tgtEl>
                                      </p:cBhvr>
                                    </p:animEffect>
                                    <p:anim calcmode="lin" valueType="num">
                                      <p:cBhvr>
                                        <p:cTn id="19" dur="1000" fill="hold"/>
                                        <p:tgtEl>
                                          <p:spTgt spid="26"/>
                                        </p:tgtEl>
                                        <p:attrNameLst>
                                          <p:attrName>ppt_x</p:attrName>
                                        </p:attrNameLst>
                                      </p:cBhvr>
                                      <p:tavLst>
                                        <p:tav tm="0">
                                          <p:val>
                                            <p:strVal val="#ppt_x"/>
                                          </p:val>
                                        </p:tav>
                                        <p:tav tm="100000">
                                          <p:val>
                                            <p:strVal val="#ppt_x"/>
                                          </p:val>
                                        </p:tav>
                                      </p:tavLst>
                                    </p:anim>
                                    <p:anim calcmode="lin" valueType="num">
                                      <p:cBhvr>
                                        <p:cTn id="20" dur="100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4"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down)">
                                      <p:cBhvr>
                                        <p:cTn id="40" dur="500"/>
                                        <p:tgtEl>
                                          <p:spTgt spid="33"/>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p:cTn id="44" dur="500" fill="hold"/>
                                        <p:tgtEl>
                                          <p:spTgt spid="28"/>
                                        </p:tgtEl>
                                        <p:attrNameLst>
                                          <p:attrName>ppt_w</p:attrName>
                                        </p:attrNameLst>
                                      </p:cBhvr>
                                      <p:tavLst>
                                        <p:tav tm="0">
                                          <p:val>
                                            <p:fltVal val="0"/>
                                          </p:val>
                                        </p:tav>
                                        <p:tav tm="100000">
                                          <p:val>
                                            <p:strVal val="#ppt_w"/>
                                          </p:val>
                                        </p:tav>
                                      </p:tavLst>
                                    </p:anim>
                                    <p:anim calcmode="lin" valueType="num">
                                      <p:cBhvr>
                                        <p:cTn id="45" dur="500" fill="hold"/>
                                        <p:tgtEl>
                                          <p:spTgt spid="28"/>
                                        </p:tgtEl>
                                        <p:attrNameLst>
                                          <p:attrName>ppt_h</p:attrName>
                                        </p:attrNameLst>
                                      </p:cBhvr>
                                      <p:tavLst>
                                        <p:tav tm="0">
                                          <p:val>
                                            <p:fltVal val="0"/>
                                          </p:val>
                                        </p:tav>
                                        <p:tav tm="100000">
                                          <p:val>
                                            <p:strVal val="#ppt_h"/>
                                          </p:val>
                                        </p:tav>
                                      </p:tavLst>
                                    </p:anim>
                                    <p:animEffect transition="in" filter="fade">
                                      <p:cBhvr>
                                        <p:cTn id="46" dur="500"/>
                                        <p:tgtEl>
                                          <p:spTgt spid="28"/>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anim calcmode="lin" valueType="num">
                                      <p:cBhvr>
                                        <p:cTn id="51" dur="1000" fill="hold"/>
                                        <p:tgtEl>
                                          <p:spTgt spid="25"/>
                                        </p:tgtEl>
                                        <p:attrNameLst>
                                          <p:attrName>ppt_x</p:attrName>
                                        </p:attrNameLst>
                                      </p:cBhvr>
                                      <p:tavLst>
                                        <p:tav tm="0">
                                          <p:val>
                                            <p:strVal val="#ppt_x"/>
                                          </p:val>
                                        </p:tav>
                                        <p:tav tm="100000">
                                          <p:val>
                                            <p:strVal val="#ppt_x"/>
                                          </p:val>
                                        </p:tav>
                                      </p:tavLst>
                                    </p:anim>
                                    <p:anim calcmode="lin" valueType="num">
                                      <p:cBhvr>
                                        <p:cTn id="52" dur="1000" fill="hold"/>
                                        <p:tgtEl>
                                          <p:spTgt spid="2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4"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down)">
                                      <p:cBhvr>
                                        <p:cTn id="56" dur="500"/>
                                        <p:tgtEl>
                                          <p:spTgt spid="35"/>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5"/>
                                        </p:tgtEl>
                                        <p:attrNameLst>
                                          <p:attrName>style.visibility</p:attrName>
                                        </p:attrNameLst>
                                      </p:cBhvr>
                                      <p:to>
                                        <p:strVal val="visible"/>
                                      </p:to>
                                    </p:set>
                                    <p:anim calcmode="lin" valueType="num">
                                      <p:cBhvr>
                                        <p:cTn id="60" dur="500" fill="hold"/>
                                        <p:tgtEl>
                                          <p:spTgt spid="105"/>
                                        </p:tgtEl>
                                        <p:attrNameLst>
                                          <p:attrName>ppt_w</p:attrName>
                                        </p:attrNameLst>
                                      </p:cBhvr>
                                      <p:tavLst>
                                        <p:tav tm="0">
                                          <p:val>
                                            <p:fltVal val="0"/>
                                          </p:val>
                                        </p:tav>
                                        <p:tav tm="100000">
                                          <p:val>
                                            <p:strVal val="#ppt_w"/>
                                          </p:val>
                                        </p:tav>
                                      </p:tavLst>
                                    </p:anim>
                                    <p:anim calcmode="lin" valueType="num">
                                      <p:cBhvr>
                                        <p:cTn id="61" dur="500" fill="hold"/>
                                        <p:tgtEl>
                                          <p:spTgt spid="105"/>
                                        </p:tgtEl>
                                        <p:attrNameLst>
                                          <p:attrName>ppt_h</p:attrName>
                                        </p:attrNameLst>
                                      </p:cBhvr>
                                      <p:tavLst>
                                        <p:tav tm="0">
                                          <p:val>
                                            <p:fltVal val="0"/>
                                          </p:val>
                                        </p:tav>
                                        <p:tav tm="100000">
                                          <p:val>
                                            <p:strVal val="#ppt_h"/>
                                          </p:val>
                                        </p:tav>
                                      </p:tavLst>
                                    </p:anim>
                                    <p:animEffect transition="in" filter="fade">
                                      <p:cBhvr>
                                        <p:cTn id="62" dur="500"/>
                                        <p:tgtEl>
                                          <p:spTgt spid="105"/>
                                        </p:tgtEl>
                                      </p:cBhvr>
                                    </p:animEffect>
                                  </p:childTnLst>
                                </p:cTn>
                              </p:par>
                            </p:childTnLst>
                          </p:cTn>
                        </p:par>
                        <p:par>
                          <p:cTn id="63" fill="hold">
                            <p:stCondLst>
                              <p:cond delay="7750"/>
                            </p:stCondLst>
                            <p:childTnLst>
                              <p:par>
                                <p:cTn id="64" presetID="42" presetClass="entr" presetSubtype="0"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par>
                          <p:cTn id="69" fill="hold">
                            <p:stCondLst>
                              <p:cond delay="8750"/>
                            </p:stCondLst>
                            <p:childTnLst>
                              <p:par>
                                <p:cTn id="70" presetID="22" presetClass="entr" presetSubtype="8" fill="hold"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wipe(left)">
                                      <p:cBhvr>
                                        <p:cTn id="72" dur="500"/>
                                        <p:tgtEl>
                                          <p:spTgt spid="37"/>
                                        </p:tgtEl>
                                      </p:cBhvr>
                                    </p:animEffect>
                                  </p:childTnLst>
                                </p:cTn>
                              </p:par>
                            </p:childTnLst>
                          </p:cTn>
                        </p:par>
                        <p:par>
                          <p:cTn id="73" fill="hold">
                            <p:stCondLst>
                              <p:cond delay="9250"/>
                            </p:stCondLst>
                            <p:childTnLst>
                              <p:par>
                                <p:cTn id="74" presetID="53" presetClass="entr" presetSubtype="16" fill="hold" grpId="0" nodeType="afterEffect">
                                  <p:stCondLst>
                                    <p:cond delay="0"/>
                                  </p:stCondLst>
                                  <p:childTnLst>
                                    <p:set>
                                      <p:cBhvr>
                                        <p:cTn id="75" dur="1" fill="hold">
                                          <p:stCondLst>
                                            <p:cond delay="0"/>
                                          </p:stCondLst>
                                        </p:cTn>
                                        <p:tgtEl>
                                          <p:spTgt spid="29"/>
                                        </p:tgtEl>
                                        <p:attrNameLst>
                                          <p:attrName>style.visibility</p:attrName>
                                        </p:attrNameLst>
                                      </p:cBhvr>
                                      <p:to>
                                        <p:strVal val="visible"/>
                                      </p:to>
                                    </p:set>
                                    <p:anim calcmode="lin" valueType="num">
                                      <p:cBhvr>
                                        <p:cTn id="76" dur="500" fill="hold"/>
                                        <p:tgtEl>
                                          <p:spTgt spid="29"/>
                                        </p:tgtEl>
                                        <p:attrNameLst>
                                          <p:attrName>ppt_w</p:attrName>
                                        </p:attrNameLst>
                                      </p:cBhvr>
                                      <p:tavLst>
                                        <p:tav tm="0">
                                          <p:val>
                                            <p:fltVal val="0"/>
                                          </p:val>
                                        </p:tav>
                                        <p:tav tm="100000">
                                          <p:val>
                                            <p:strVal val="#ppt_w"/>
                                          </p:val>
                                        </p:tav>
                                      </p:tavLst>
                                    </p:anim>
                                    <p:anim calcmode="lin" valueType="num">
                                      <p:cBhvr>
                                        <p:cTn id="77" dur="500" fill="hold"/>
                                        <p:tgtEl>
                                          <p:spTgt spid="29"/>
                                        </p:tgtEl>
                                        <p:attrNameLst>
                                          <p:attrName>ppt_h</p:attrName>
                                        </p:attrNameLst>
                                      </p:cBhvr>
                                      <p:tavLst>
                                        <p:tav tm="0">
                                          <p:val>
                                            <p:fltVal val="0"/>
                                          </p:val>
                                        </p:tav>
                                        <p:tav tm="100000">
                                          <p:val>
                                            <p:strVal val="#ppt_h"/>
                                          </p:val>
                                        </p:tav>
                                      </p:tavLst>
                                    </p:anim>
                                    <p:animEffect transition="in" filter="fade">
                                      <p:cBhvr>
                                        <p:cTn id="78" dur="500"/>
                                        <p:tgtEl>
                                          <p:spTgt spid="29"/>
                                        </p:tgtEl>
                                      </p:cBhvr>
                                    </p:animEffect>
                                  </p:childTnLst>
                                </p:cTn>
                              </p:par>
                            </p:childTnLst>
                          </p:cTn>
                        </p:par>
                        <p:par>
                          <p:cTn id="79" fill="hold">
                            <p:stCondLst>
                              <p:cond delay="9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0750"/>
                            </p:stCondLst>
                            <p:childTnLst>
                              <p:par>
                                <p:cTn id="86" presetID="22" presetClass="entr" presetSubtype="8" fill="hold" nodeType="afterEffect">
                                  <p:stCondLst>
                                    <p:cond delay="0"/>
                                  </p:stCondLst>
                                  <p:childTnLst>
                                    <p:set>
                                      <p:cBhvr>
                                        <p:cTn id="87" dur="1" fill="hold">
                                          <p:stCondLst>
                                            <p:cond delay="0"/>
                                          </p:stCondLst>
                                        </p:cTn>
                                        <p:tgtEl>
                                          <p:spTgt spid="101"/>
                                        </p:tgtEl>
                                        <p:attrNameLst>
                                          <p:attrName>style.visibility</p:attrName>
                                        </p:attrNameLst>
                                      </p:cBhvr>
                                      <p:to>
                                        <p:strVal val="visible"/>
                                      </p:to>
                                    </p:set>
                                    <p:animEffect transition="in" filter="wipe(left)">
                                      <p:cBhvr>
                                        <p:cTn id="88" dur="500"/>
                                        <p:tgtEl>
                                          <p:spTgt spid="101"/>
                                        </p:tgtEl>
                                      </p:cBhvr>
                                    </p:animEffect>
                                  </p:childTnLst>
                                </p:cTn>
                              </p:par>
                            </p:childTnLst>
                          </p:cTn>
                        </p:par>
                        <p:par>
                          <p:cTn id="89" fill="hold">
                            <p:stCondLst>
                              <p:cond delay="11250"/>
                            </p:stCondLst>
                            <p:childTnLst>
                              <p:par>
                                <p:cTn id="90" presetID="53" presetClass="entr" presetSubtype="16" fill="hold" grpId="0" nodeType="afterEffect">
                                  <p:stCondLst>
                                    <p:cond delay="0"/>
                                  </p:stCondLst>
                                  <p:childTnLst>
                                    <p:set>
                                      <p:cBhvr>
                                        <p:cTn id="91" dur="1" fill="hold">
                                          <p:stCondLst>
                                            <p:cond delay="0"/>
                                          </p:stCondLst>
                                        </p:cTn>
                                        <p:tgtEl>
                                          <p:spTgt spid="102"/>
                                        </p:tgtEl>
                                        <p:attrNameLst>
                                          <p:attrName>style.visibility</p:attrName>
                                        </p:attrNameLst>
                                      </p:cBhvr>
                                      <p:to>
                                        <p:strVal val="visible"/>
                                      </p:to>
                                    </p:set>
                                    <p:anim calcmode="lin" valueType="num">
                                      <p:cBhvr>
                                        <p:cTn id="92" dur="500" fill="hold"/>
                                        <p:tgtEl>
                                          <p:spTgt spid="102"/>
                                        </p:tgtEl>
                                        <p:attrNameLst>
                                          <p:attrName>ppt_w</p:attrName>
                                        </p:attrNameLst>
                                      </p:cBhvr>
                                      <p:tavLst>
                                        <p:tav tm="0">
                                          <p:val>
                                            <p:fltVal val="0"/>
                                          </p:val>
                                        </p:tav>
                                        <p:tav tm="100000">
                                          <p:val>
                                            <p:strVal val="#ppt_w"/>
                                          </p:val>
                                        </p:tav>
                                      </p:tavLst>
                                    </p:anim>
                                    <p:anim calcmode="lin" valueType="num">
                                      <p:cBhvr>
                                        <p:cTn id="93" dur="500" fill="hold"/>
                                        <p:tgtEl>
                                          <p:spTgt spid="102"/>
                                        </p:tgtEl>
                                        <p:attrNameLst>
                                          <p:attrName>ppt_h</p:attrName>
                                        </p:attrNameLst>
                                      </p:cBhvr>
                                      <p:tavLst>
                                        <p:tav tm="0">
                                          <p:val>
                                            <p:fltVal val="0"/>
                                          </p:val>
                                        </p:tav>
                                        <p:tav tm="100000">
                                          <p:val>
                                            <p:strVal val="#ppt_h"/>
                                          </p:val>
                                        </p:tav>
                                      </p:tavLst>
                                    </p:anim>
                                    <p:animEffect transition="in" filter="fade">
                                      <p:cBhvr>
                                        <p:cTn id="94" dur="500"/>
                                        <p:tgtEl>
                                          <p:spTgt spid="102"/>
                                        </p:tgtEl>
                                      </p:cBhvr>
                                    </p:animEffect>
                                  </p:childTnLst>
                                </p:cTn>
                              </p:par>
                            </p:childTnLst>
                          </p:cTn>
                        </p:par>
                        <p:par>
                          <p:cTn id="95" fill="hold">
                            <p:stCondLst>
                              <p:cond delay="11750"/>
                            </p:stCondLst>
                            <p:childTnLst>
                              <p:par>
                                <p:cTn id="96" presetID="42" presetClass="entr" presetSubtype="0" fill="hold" grpId="0" nodeType="afterEffect">
                                  <p:stCondLst>
                                    <p:cond delay="0"/>
                                  </p:stCondLst>
                                  <p:childTnLst>
                                    <p:set>
                                      <p:cBhvr>
                                        <p:cTn id="97" dur="1" fill="hold">
                                          <p:stCondLst>
                                            <p:cond delay="0"/>
                                          </p:stCondLst>
                                        </p:cTn>
                                        <p:tgtEl>
                                          <p:spTgt spid="22"/>
                                        </p:tgtEl>
                                        <p:attrNameLst>
                                          <p:attrName>style.visibility</p:attrName>
                                        </p:attrNameLst>
                                      </p:cBhvr>
                                      <p:to>
                                        <p:strVal val="visible"/>
                                      </p:to>
                                    </p:set>
                                    <p:animEffect transition="in" filter="fade">
                                      <p:cBhvr>
                                        <p:cTn id="98" dur="1000"/>
                                        <p:tgtEl>
                                          <p:spTgt spid="22"/>
                                        </p:tgtEl>
                                      </p:cBhvr>
                                    </p:animEffect>
                                    <p:anim calcmode="lin" valueType="num">
                                      <p:cBhvr>
                                        <p:cTn id="99" dur="1000" fill="hold"/>
                                        <p:tgtEl>
                                          <p:spTgt spid="22"/>
                                        </p:tgtEl>
                                        <p:attrNameLst>
                                          <p:attrName>ppt_x</p:attrName>
                                        </p:attrNameLst>
                                      </p:cBhvr>
                                      <p:tavLst>
                                        <p:tav tm="0">
                                          <p:val>
                                            <p:strVal val="#ppt_x"/>
                                          </p:val>
                                        </p:tav>
                                        <p:tav tm="100000">
                                          <p:val>
                                            <p:strVal val="#ppt_x"/>
                                          </p:val>
                                        </p:tav>
                                      </p:tavLst>
                                    </p:anim>
                                    <p:anim calcmode="lin" valueType="num">
                                      <p:cBhvr>
                                        <p:cTn id="100" dur="1000" fill="hold"/>
                                        <p:tgtEl>
                                          <p:spTgt spid="22"/>
                                        </p:tgtEl>
                                        <p:attrNameLst>
                                          <p:attrName>ppt_y</p:attrName>
                                        </p:attrNameLst>
                                      </p:cBhvr>
                                      <p:tavLst>
                                        <p:tav tm="0">
                                          <p:val>
                                            <p:strVal val="#ppt_y+.1"/>
                                          </p:val>
                                        </p:tav>
                                        <p:tav tm="100000">
                                          <p:val>
                                            <p:strVal val="#ppt_y"/>
                                          </p:val>
                                        </p:tav>
                                      </p:tavLst>
                                    </p:anim>
                                  </p:childTnLst>
                                </p:cTn>
                              </p:par>
                            </p:childTnLst>
                          </p:cTn>
                        </p:par>
                        <p:par>
                          <p:cTn id="101" fill="hold">
                            <p:stCondLst>
                              <p:cond delay="12750"/>
                            </p:stCondLst>
                            <p:childTnLst>
                              <p:par>
                                <p:cTn id="102" presetID="22" presetClass="entr" presetSubtype="8" fill="hold"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left)">
                                      <p:cBhvr>
                                        <p:cTn id="104" dur="500"/>
                                        <p:tgtEl>
                                          <p:spTgt spid="40"/>
                                        </p:tgtEl>
                                      </p:cBhvr>
                                    </p:animEffect>
                                  </p:childTnLst>
                                </p:cTn>
                              </p:par>
                            </p:childTnLst>
                          </p:cTn>
                        </p:par>
                        <p:par>
                          <p:cTn id="105" fill="hold">
                            <p:stCondLst>
                              <p:cond delay="13250"/>
                            </p:stCondLst>
                            <p:childTnLst>
                              <p:par>
                                <p:cTn id="106" presetID="53" presetClass="entr" presetSubtype="16"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 calcmode="lin" valueType="num">
                                      <p:cBhvr>
                                        <p:cTn id="108" dur="500" fill="hold"/>
                                        <p:tgtEl>
                                          <p:spTgt spid="31"/>
                                        </p:tgtEl>
                                        <p:attrNameLst>
                                          <p:attrName>ppt_w</p:attrName>
                                        </p:attrNameLst>
                                      </p:cBhvr>
                                      <p:tavLst>
                                        <p:tav tm="0">
                                          <p:val>
                                            <p:fltVal val="0"/>
                                          </p:val>
                                        </p:tav>
                                        <p:tav tm="100000">
                                          <p:val>
                                            <p:strVal val="#ppt_w"/>
                                          </p:val>
                                        </p:tav>
                                      </p:tavLst>
                                    </p:anim>
                                    <p:anim calcmode="lin" valueType="num">
                                      <p:cBhvr>
                                        <p:cTn id="109" dur="500" fill="hold"/>
                                        <p:tgtEl>
                                          <p:spTgt spid="31"/>
                                        </p:tgtEl>
                                        <p:attrNameLst>
                                          <p:attrName>ppt_h</p:attrName>
                                        </p:attrNameLst>
                                      </p:cBhvr>
                                      <p:tavLst>
                                        <p:tav tm="0">
                                          <p:val>
                                            <p:fltVal val="0"/>
                                          </p:val>
                                        </p:tav>
                                        <p:tav tm="100000">
                                          <p:val>
                                            <p:strVal val="#ppt_h"/>
                                          </p:val>
                                        </p:tav>
                                      </p:tavLst>
                                    </p:anim>
                                    <p:animEffect transition="in" filter="fade">
                                      <p:cBhvr>
                                        <p:cTn id="110" dur="500"/>
                                        <p:tgtEl>
                                          <p:spTgt spid="31"/>
                                        </p:tgtEl>
                                      </p:cBhvr>
                                    </p:animEffect>
                                  </p:childTnLst>
                                </p:cTn>
                              </p:par>
                            </p:childTnLst>
                          </p:cTn>
                        </p:par>
                        <p:par>
                          <p:cTn id="111" fill="hold">
                            <p:stCondLst>
                              <p:cond delay="13750"/>
                            </p:stCondLst>
                            <p:childTnLst>
                              <p:par>
                                <p:cTn id="112" presetID="42" presetClass="entr" presetSubtype="0" fill="hold" grpId="0" nodeType="afterEffect">
                                  <p:stCondLst>
                                    <p:cond delay="0"/>
                                  </p:stCondLst>
                                  <p:childTnLst>
                                    <p:set>
                                      <p:cBhvr>
                                        <p:cTn id="113" dur="1" fill="hold">
                                          <p:stCondLst>
                                            <p:cond delay="0"/>
                                          </p:stCondLst>
                                        </p:cTn>
                                        <p:tgtEl>
                                          <p:spTgt spid="95"/>
                                        </p:tgtEl>
                                        <p:attrNameLst>
                                          <p:attrName>style.visibility</p:attrName>
                                        </p:attrNameLst>
                                      </p:cBhvr>
                                      <p:to>
                                        <p:strVal val="visible"/>
                                      </p:to>
                                    </p:set>
                                    <p:animEffect transition="in" filter="fade">
                                      <p:cBhvr>
                                        <p:cTn id="114" dur="1000"/>
                                        <p:tgtEl>
                                          <p:spTgt spid="95"/>
                                        </p:tgtEl>
                                      </p:cBhvr>
                                    </p:animEffect>
                                    <p:anim calcmode="lin" valueType="num">
                                      <p:cBhvr>
                                        <p:cTn id="115" dur="1000" fill="hold"/>
                                        <p:tgtEl>
                                          <p:spTgt spid="95"/>
                                        </p:tgtEl>
                                        <p:attrNameLst>
                                          <p:attrName>ppt_x</p:attrName>
                                        </p:attrNameLst>
                                      </p:cBhvr>
                                      <p:tavLst>
                                        <p:tav tm="0">
                                          <p:val>
                                            <p:strVal val="#ppt_x"/>
                                          </p:val>
                                        </p:tav>
                                        <p:tav tm="100000">
                                          <p:val>
                                            <p:strVal val="#ppt_x"/>
                                          </p:val>
                                        </p:tav>
                                      </p:tavLst>
                                    </p:anim>
                                    <p:anim calcmode="lin" valueType="num">
                                      <p:cBhvr>
                                        <p:cTn id="116" dur="1000" fill="hold"/>
                                        <p:tgtEl>
                                          <p:spTgt spid="95"/>
                                        </p:tgtEl>
                                        <p:attrNameLst>
                                          <p:attrName>ppt_y</p:attrName>
                                        </p:attrNameLst>
                                      </p:cBhvr>
                                      <p:tavLst>
                                        <p:tav tm="0">
                                          <p:val>
                                            <p:strVal val="#ppt_y+.1"/>
                                          </p:val>
                                        </p:tav>
                                        <p:tav tm="100000">
                                          <p:val>
                                            <p:strVal val="#ppt_y"/>
                                          </p:val>
                                        </p:tav>
                                      </p:tavLst>
                                    </p:anim>
                                  </p:childTnLst>
                                </p:cTn>
                              </p:par>
                            </p:childTnLst>
                          </p:cTn>
                        </p:par>
                        <p:par>
                          <p:cTn id="117" fill="hold">
                            <p:stCondLst>
                              <p:cond delay="14750"/>
                            </p:stCondLst>
                            <p:childTnLst>
                              <p:par>
                                <p:cTn id="118" presetID="22" presetClass="entr" presetSubtype="8" fill="hold"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wipe(left)">
                                      <p:cBhvr>
                                        <p:cTn id="120" dur="500"/>
                                        <p:tgtEl>
                                          <p:spTgt spid="42"/>
                                        </p:tgtEl>
                                      </p:cBhvr>
                                    </p:animEffect>
                                  </p:childTnLst>
                                </p:cTn>
                              </p:par>
                            </p:childTnLst>
                          </p:cTn>
                        </p:par>
                        <p:par>
                          <p:cTn id="121" fill="hold">
                            <p:stCondLst>
                              <p:cond delay="15250"/>
                            </p:stCondLst>
                            <p:childTnLst>
                              <p:par>
                                <p:cTn id="122" presetID="53" presetClass="entr" presetSubtype="16" fill="hold" grpId="0" nodeType="afterEffect">
                                  <p:stCondLst>
                                    <p:cond delay="0"/>
                                  </p:stCondLst>
                                  <p:childTnLst>
                                    <p:set>
                                      <p:cBhvr>
                                        <p:cTn id="123" dur="1" fill="hold">
                                          <p:stCondLst>
                                            <p:cond delay="0"/>
                                          </p:stCondLst>
                                        </p:cTn>
                                        <p:tgtEl>
                                          <p:spTgt spid="30"/>
                                        </p:tgtEl>
                                        <p:attrNameLst>
                                          <p:attrName>style.visibility</p:attrName>
                                        </p:attrNameLst>
                                      </p:cBhvr>
                                      <p:to>
                                        <p:strVal val="visible"/>
                                      </p:to>
                                    </p:set>
                                    <p:anim calcmode="lin" valueType="num">
                                      <p:cBhvr>
                                        <p:cTn id="124" dur="500" fill="hold"/>
                                        <p:tgtEl>
                                          <p:spTgt spid="30"/>
                                        </p:tgtEl>
                                        <p:attrNameLst>
                                          <p:attrName>ppt_w</p:attrName>
                                        </p:attrNameLst>
                                      </p:cBhvr>
                                      <p:tavLst>
                                        <p:tav tm="0">
                                          <p:val>
                                            <p:fltVal val="0"/>
                                          </p:val>
                                        </p:tav>
                                        <p:tav tm="100000">
                                          <p:val>
                                            <p:strVal val="#ppt_w"/>
                                          </p:val>
                                        </p:tav>
                                      </p:tavLst>
                                    </p:anim>
                                    <p:anim calcmode="lin" valueType="num">
                                      <p:cBhvr>
                                        <p:cTn id="125" dur="500" fill="hold"/>
                                        <p:tgtEl>
                                          <p:spTgt spid="30"/>
                                        </p:tgtEl>
                                        <p:attrNameLst>
                                          <p:attrName>ppt_h</p:attrName>
                                        </p:attrNameLst>
                                      </p:cBhvr>
                                      <p:tavLst>
                                        <p:tav tm="0">
                                          <p:val>
                                            <p:fltVal val="0"/>
                                          </p:val>
                                        </p:tav>
                                        <p:tav tm="100000">
                                          <p:val>
                                            <p:strVal val="#ppt_h"/>
                                          </p:val>
                                        </p:tav>
                                      </p:tavLst>
                                    </p:anim>
                                    <p:animEffect transition="in" filter="fade">
                                      <p:cBhvr>
                                        <p:cTn id="126" dur="500"/>
                                        <p:tgtEl>
                                          <p:spTgt spid="30"/>
                                        </p:tgtEl>
                                      </p:cBhvr>
                                    </p:animEffect>
                                  </p:childTnLst>
                                </p:cTn>
                              </p:par>
                            </p:childTnLst>
                          </p:cTn>
                        </p:par>
                        <p:par>
                          <p:cTn id="127" fill="hold">
                            <p:stCondLst>
                              <p:cond delay="15750"/>
                            </p:stCondLst>
                            <p:childTnLst>
                              <p:par>
                                <p:cTn id="128" presetID="42" presetClass="entr" presetSubtype="0" fill="hold" grpId="0" nodeType="afterEffect">
                                  <p:stCondLst>
                                    <p:cond delay="0"/>
                                  </p:stCondLst>
                                  <p:childTnLst>
                                    <p:set>
                                      <p:cBhvr>
                                        <p:cTn id="129" dur="1" fill="hold">
                                          <p:stCondLst>
                                            <p:cond delay="0"/>
                                          </p:stCondLst>
                                        </p:cTn>
                                        <p:tgtEl>
                                          <p:spTgt spid="94"/>
                                        </p:tgtEl>
                                        <p:attrNameLst>
                                          <p:attrName>style.visibility</p:attrName>
                                        </p:attrNameLst>
                                      </p:cBhvr>
                                      <p:to>
                                        <p:strVal val="visible"/>
                                      </p:to>
                                    </p:set>
                                    <p:animEffect transition="in" filter="fade">
                                      <p:cBhvr>
                                        <p:cTn id="130" dur="1000"/>
                                        <p:tgtEl>
                                          <p:spTgt spid="94"/>
                                        </p:tgtEl>
                                      </p:cBhvr>
                                    </p:animEffect>
                                    <p:anim calcmode="lin" valueType="num">
                                      <p:cBhvr>
                                        <p:cTn id="131" dur="1000" fill="hold"/>
                                        <p:tgtEl>
                                          <p:spTgt spid="94"/>
                                        </p:tgtEl>
                                        <p:attrNameLst>
                                          <p:attrName>ppt_x</p:attrName>
                                        </p:attrNameLst>
                                      </p:cBhvr>
                                      <p:tavLst>
                                        <p:tav tm="0">
                                          <p:val>
                                            <p:strVal val="#ppt_x"/>
                                          </p:val>
                                        </p:tav>
                                        <p:tav tm="100000">
                                          <p:val>
                                            <p:strVal val="#ppt_x"/>
                                          </p:val>
                                        </p:tav>
                                      </p:tavLst>
                                    </p:anim>
                                    <p:anim calcmode="lin" valueType="num">
                                      <p:cBhvr>
                                        <p:cTn id="132" dur="1000" fill="hold"/>
                                        <p:tgtEl>
                                          <p:spTgt spid="94"/>
                                        </p:tgtEl>
                                        <p:attrNameLst>
                                          <p:attrName>ppt_y</p:attrName>
                                        </p:attrNameLst>
                                      </p:cBhvr>
                                      <p:tavLst>
                                        <p:tav tm="0">
                                          <p:val>
                                            <p:strVal val="#ppt_y+.1"/>
                                          </p:val>
                                        </p:tav>
                                        <p:tav tm="100000">
                                          <p:val>
                                            <p:strVal val="#ppt_y"/>
                                          </p:val>
                                        </p:tav>
                                      </p:tavLst>
                                    </p:anim>
                                  </p:childTnLst>
                                </p:cTn>
                              </p:par>
                            </p:childTnLst>
                          </p:cTn>
                        </p:par>
                        <p:par>
                          <p:cTn id="133" fill="hold">
                            <p:stCondLst>
                              <p:cond delay="16750"/>
                            </p:stCondLst>
                            <p:childTnLst>
                              <p:par>
                                <p:cTn id="134" presetID="22" presetClass="entr" presetSubtype="8" fill="hold" nodeType="afterEffect">
                                  <p:stCondLst>
                                    <p:cond delay="0"/>
                                  </p:stCondLst>
                                  <p:childTnLst>
                                    <p:set>
                                      <p:cBhvr>
                                        <p:cTn id="135" dur="1" fill="hold">
                                          <p:stCondLst>
                                            <p:cond delay="0"/>
                                          </p:stCondLst>
                                        </p:cTn>
                                        <p:tgtEl>
                                          <p:spTgt spid="98"/>
                                        </p:tgtEl>
                                        <p:attrNameLst>
                                          <p:attrName>style.visibility</p:attrName>
                                        </p:attrNameLst>
                                      </p:cBhvr>
                                      <p:to>
                                        <p:strVal val="visible"/>
                                      </p:to>
                                    </p:set>
                                    <p:animEffect transition="in" filter="wipe(left)">
                                      <p:cBhvr>
                                        <p:cTn id="136" dur="500"/>
                                        <p:tgtEl>
                                          <p:spTgt spid="98"/>
                                        </p:tgtEl>
                                      </p:cBhvr>
                                    </p:animEffect>
                                  </p:childTnLst>
                                </p:cTn>
                              </p:par>
                            </p:childTnLst>
                          </p:cTn>
                        </p:par>
                        <p:par>
                          <p:cTn id="137" fill="hold">
                            <p:stCondLst>
                              <p:cond delay="17250"/>
                            </p:stCondLst>
                            <p:childTnLst>
                              <p:par>
                                <p:cTn id="138" presetID="53" presetClass="entr" presetSubtype="16" fill="hold" grpId="0" nodeType="afterEffect">
                                  <p:stCondLst>
                                    <p:cond delay="0"/>
                                  </p:stCondLst>
                                  <p:childTnLst>
                                    <p:set>
                                      <p:cBhvr>
                                        <p:cTn id="139" dur="1" fill="hold">
                                          <p:stCondLst>
                                            <p:cond delay="0"/>
                                          </p:stCondLst>
                                        </p:cTn>
                                        <p:tgtEl>
                                          <p:spTgt spid="99"/>
                                        </p:tgtEl>
                                        <p:attrNameLst>
                                          <p:attrName>style.visibility</p:attrName>
                                        </p:attrNameLst>
                                      </p:cBhvr>
                                      <p:to>
                                        <p:strVal val="visible"/>
                                      </p:to>
                                    </p:set>
                                    <p:anim calcmode="lin" valueType="num">
                                      <p:cBhvr>
                                        <p:cTn id="140" dur="500" fill="hold"/>
                                        <p:tgtEl>
                                          <p:spTgt spid="99"/>
                                        </p:tgtEl>
                                        <p:attrNameLst>
                                          <p:attrName>ppt_w</p:attrName>
                                        </p:attrNameLst>
                                      </p:cBhvr>
                                      <p:tavLst>
                                        <p:tav tm="0">
                                          <p:val>
                                            <p:fltVal val="0"/>
                                          </p:val>
                                        </p:tav>
                                        <p:tav tm="100000">
                                          <p:val>
                                            <p:strVal val="#ppt_w"/>
                                          </p:val>
                                        </p:tav>
                                      </p:tavLst>
                                    </p:anim>
                                    <p:anim calcmode="lin" valueType="num">
                                      <p:cBhvr>
                                        <p:cTn id="141" dur="500" fill="hold"/>
                                        <p:tgtEl>
                                          <p:spTgt spid="99"/>
                                        </p:tgtEl>
                                        <p:attrNameLst>
                                          <p:attrName>ppt_h</p:attrName>
                                        </p:attrNameLst>
                                      </p:cBhvr>
                                      <p:tavLst>
                                        <p:tav tm="0">
                                          <p:val>
                                            <p:fltVal val="0"/>
                                          </p:val>
                                        </p:tav>
                                        <p:tav tm="100000">
                                          <p:val>
                                            <p:strVal val="#ppt_h"/>
                                          </p:val>
                                        </p:tav>
                                      </p:tavLst>
                                    </p:anim>
                                    <p:animEffect transition="in" filter="fade">
                                      <p:cBhvr>
                                        <p:cTn id="142"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22" grpId="0"/>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1488</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2019-03-29T14:33:39Z</dcterms:modified>
</cp:coreProperties>
</file>