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6326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8" name="TextBox 57">
            <a:extLst>
              <a:ext uri="{FF2B5EF4-FFF2-40B4-BE49-F238E27FC236}">
                <a16:creationId xmlns:a16="http://schemas.microsoft.com/office/drawing/2014/main" id="{26516703-7D64-487D-A75D-0BFED986AC51}"/>
              </a:ext>
            </a:extLst>
          </p:cNvPr>
          <p:cNvSpPr txBox="1"/>
          <p:nvPr/>
        </p:nvSpPr>
        <p:spPr>
          <a:xfrm>
            <a:off x="3810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916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5114391" cy="2462213"/>
          </a:xfrm>
          <a:prstGeom prst="rect">
            <a:avLst/>
          </a:prstGeom>
          <a:noFill/>
        </p:spPr>
        <p:txBody>
          <a:bodyPr wrap="square" numCol="1" spcCol="914400" rtlCol="0">
            <a:spAutoFit/>
          </a:bodyPr>
          <a:lstStyle/>
          <a:p>
            <a:r>
              <a:rPr lang="en-US" sz="1600" dirty="0">
                <a:solidFill>
                  <a:srgbClr val="EF3425"/>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2" name="Rectangle 1">
            <a:extLst>
              <a:ext uri="{FF2B5EF4-FFF2-40B4-BE49-F238E27FC236}">
                <a16:creationId xmlns:a16="http://schemas.microsoft.com/office/drawing/2014/main" id="{D6AFE832-016A-4503-B72C-DC5EBE8F9C1C}"/>
              </a:ext>
            </a:extLst>
          </p:cNvPr>
          <p:cNvSpPr/>
          <p:nvPr/>
        </p:nvSpPr>
        <p:spPr>
          <a:xfrm>
            <a:off x="3065132" y="4003941"/>
            <a:ext cx="2277859" cy="2590800"/>
          </a:xfrm>
          <a:prstGeom prst="rect">
            <a:avLst/>
          </a:prstGeom>
          <a:blipFill>
            <a:blip r:embed="rId2"/>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1F2BF20-4C1D-40C8-B9B2-6F8DEA864689}"/>
              </a:ext>
            </a:extLst>
          </p:cNvPr>
          <p:cNvSpPr txBox="1"/>
          <p:nvPr/>
        </p:nvSpPr>
        <p:spPr>
          <a:xfrm>
            <a:off x="6293293" y="1558659"/>
            <a:ext cx="5114391" cy="2462213"/>
          </a:xfrm>
          <a:prstGeom prst="rect">
            <a:avLst/>
          </a:prstGeom>
          <a:noFill/>
        </p:spPr>
        <p:txBody>
          <a:bodyPr wrap="square" numCol="1" spcCol="914400" rtlCol="0">
            <a:spAutoFit/>
          </a:bodyPr>
          <a:lstStyle/>
          <a:p>
            <a:r>
              <a:rPr lang="en-US" sz="1600" dirty="0">
                <a:solidFill>
                  <a:srgbClr val="8397B1"/>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16" name="Rectangle 15">
            <a:extLst>
              <a:ext uri="{FF2B5EF4-FFF2-40B4-BE49-F238E27FC236}">
                <a16:creationId xmlns:a16="http://schemas.microsoft.com/office/drawing/2014/main" id="{EBBFA279-46B0-49B8-86CD-3F290CD349A7}"/>
              </a:ext>
            </a:extLst>
          </p:cNvPr>
          <p:cNvSpPr/>
          <p:nvPr/>
        </p:nvSpPr>
        <p:spPr>
          <a:xfrm>
            <a:off x="6445693" y="4003941"/>
            <a:ext cx="2277859" cy="2590800"/>
          </a:xfrm>
          <a:prstGeom prst="rect">
            <a:avLst/>
          </a:prstGeom>
          <a:blipFill>
            <a:blip r:embed="rId3"/>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4"/>
            <a:extLst>
              <a:ext uri="{FF2B5EF4-FFF2-40B4-BE49-F238E27FC236}">
                <a16:creationId xmlns:a16="http://schemas.microsoft.com/office/drawing/2014/main" id="{B83CE635-E826-49C7-A660-E5857EBA502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744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1000"/>
                                        <p:tgtEl>
                                          <p:spTgt spid="60"/>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58">
                                            <p:txEl>
                                              <p:pRg st="1" end="1"/>
                                            </p:txEl>
                                          </p:spTgt>
                                        </p:tgtEl>
                                        <p:attrNameLst>
                                          <p:attrName>style.visibility</p:attrName>
                                        </p:attrNameLst>
                                      </p:cBhvr>
                                      <p:to>
                                        <p:strVal val="visible"/>
                                      </p:to>
                                    </p:set>
                                    <p:animEffect transition="in" filter="fade">
                                      <p:cBhvr>
                                        <p:cTn id="21" dur="1000"/>
                                        <p:tgtEl>
                                          <p:spTgt spid="58">
                                            <p:txEl>
                                              <p:pRg st="1" end="1"/>
                                            </p:txEl>
                                          </p:spTgt>
                                        </p:tgtEl>
                                      </p:cBhvr>
                                    </p:animEffect>
                                    <p:anim calcmode="lin" valueType="num">
                                      <p:cBhvr>
                                        <p:cTn id="22"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2" presetClass="entr" presetSubtype="0" fill="hold" grpId="0" nodeType="afterEffect">
                                  <p:stCondLst>
                                    <p:cond delay="0"/>
                                  </p:stCondLst>
                                  <p:childTnLst>
                                    <p:set>
                                      <p:cBhvr>
                                        <p:cTn id="26" dur="1" fill="hold">
                                          <p:stCondLst>
                                            <p:cond delay="0"/>
                                          </p:stCondLst>
                                        </p:cTn>
                                        <p:tgtEl>
                                          <p:spTgt spid="58">
                                            <p:txEl>
                                              <p:pRg st="2" end="2"/>
                                            </p:txEl>
                                          </p:spTgt>
                                        </p:tgtEl>
                                        <p:attrNameLst>
                                          <p:attrName>style.visibility</p:attrName>
                                        </p:attrNameLst>
                                      </p:cBhvr>
                                      <p:to>
                                        <p:strVal val="visible"/>
                                      </p:to>
                                    </p:set>
                                    <p:animEffect transition="in" filter="fade">
                                      <p:cBhvr>
                                        <p:cTn id="27" dur="1000"/>
                                        <p:tgtEl>
                                          <p:spTgt spid="58">
                                            <p:txEl>
                                              <p:pRg st="2" end="2"/>
                                            </p:txEl>
                                          </p:spTgt>
                                        </p:tgtEl>
                                      </p:cBhvr>
                                    </p:animEffect>
                                    <p:anim calcmode="lin" valueType="num">
                                      <p:cBhvr>
                                        <p:cTn id="28"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58">
                                            <p:txEl>
                                              <p:pRg st="3" end="3"/>
                                            </p:txEl>
                                          </p:spTgt>
                                        </p:tgtEl>
                                        <p:attrNameLst>
                                          <p:attrName>style.visibility</p:attrName>
                                        </p:attrNameLst>
                                      </p:cBhvr>
                                      <p:to>
                                        <p:strVal val="visible"/>
                                      </p:to>
                                    </p:set>
                                    <p:animEffect transition="in" filter="fade">
                                      <p:cBhvr>
                                        <p:cTn id="33" dur="1000"/>
                                        <p:tgtEl>
                                          <p:spTgt spid="58">
                                            <p:txEl>
                                              <p:pRg st="3" end="3"/>
                                            </p:txEl>
                                          </p:spTgt>
                                        </p:tgtEl>
                                      </p:cBhvr>
                                    </p:animEffect>
                                    <p:anim calcmode="lin" valueType="num">
                                      <p:cBhvr>
                                        <p:cTn id="34"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22" presetClass="entr" presetSubtype="1"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up)">
                                      <p:cBhvr>
                                        <p:cTn id="39" dur="1000"/>
                                        <p:tgtEl>
                                          <p:spTgt spid="15"/>
                                        </p:tgtEl>
                                      </p:cBhvr>
                                    </p:animEffect>
                                  </p:childTnLst>
                                </p:cTn>
                              </p:par>
                            </p:childTnLst>
                          </p:cTn>
                        </p:par>
                        <p:par>
                          <p:cTn id="40" fill="hold">
                            <p:stCondLst>
                              <p:cond delay="6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7500"/>
                            </p:stCondLst>
                            <p:childTnLst>
                              <p:par>
                                <p:cTn id="47" presetID="42" presetClass="entr" presetSubtype="0" fill="hold" grpId="0" nodeType="afterEffect">
                                  <p:stCondLst>
                                    <p:cond delay="0"/>
                                  </p:stCondLst>
                                  <p:childTnLst>
                                    <p:set>
                                      <p:cBhvr>
                                        <p:cTn id="48" dur="1" fill="hold">
                                          <p:stCondLst>
                                            <p:cond delay="0"/>
                                          </p:stCondLst>
                                        </p:cTn>
                                        <p:tgtEl>
                                          <p:spTgt spid="59">
                                            <p:txEl>
                                              <p:pRg st="1" end="1"/>
                                            </p:txEl>
                                          </p:spTgt>
                                        </p:tgtEl>
                                        <p:attrNameLst>
                                          <p:attrName>style.visibility</p:attrName>
                                        </p:attrNameLst>
                                      </p:cBhvr>
                                      <p:to>
                                        <p:strVal val="visible"/>
                                      </p:to>
                                    </p:set>
                                    <p:animEffect transition="in" filter="fade">
                                      <p:cBhvr>
                                        <p:cTn id="49" dur="1000"/>
                                        <p:tgtEl>
                                          <p:spTgt spid="59">
                                            <p:txEl>
                                              <p:pRg st="1" end="1"/>
                                            </p:txEl>
                                          </p:spTgt>
                                        </p:tgtEl>
                                      </p:cBhvr>
                                    </p:animEffect>
                                    <p:anim calcmode="lin" valueType="num">
                                      <p:cBhvr>
                                        <p:cTn id="50"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8500"/>
                            </p:stCondLst>
                            <p:childTnLst>
                              <p:par>
                                <p:cTn id="53" presetID="42" presetClass="entr" presetSubtype="0" fill="hold" grpId="0" nodeType="afterEffect">
                                  <p:stCondLst>
                                    <p:cond delay="0"/>
                                  </p:stCondLst>
                                  <p:childTnLst>
                                    <p:set>
                                      <p:cBhvr>
                                        <p:cTn id="54" dur="1" fill="hold">
                                          <p:stCondLst>
                                            <p:cond delay="0"/>
                                          </p:stCondLst>
                                        </p:cTn>
                                        <p:tgtEl>
                                          <p:spTgt spid="59">
                                            <p:txEl>
                                              <p:pRg st="2" end="2"/>
                                            </p:txEl>
                                          </p:spTgt>
                                        </p:tgtEl>
                                        <p:attrNameLst>
                                          <p:attrName>style.visibility</p:attrName>
                                        </p:attrNameLst>
                                      </p:cBhvr>
                                      <p:to>
                                        <p:strVal val="visible"/>
                                      </p:to>
                                    </p:set>
                                    <p:animEffect transition="in" filter="fade">
                                      <p:cBhvr>
                                        <p:cTn id="55" dur="1000"/>
                                        <p:tgtEl>
                                          <p:spTgt spid="59">
                                            <p:txEl>
                                              <p:pRg st="2" end="2"/>
                                            </p:txEl>
                                          </p:spTgt>
                                        </p:tgtEl>
                                      </p:cBhvr>
                                    </p:animEffect>
                                    <p:anim calcmode="lin" valueType="num">
                                      <p:cBhvr>
                                        <p:cTn id="56"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9500"/>
                            </p:stCondLst>
                            <p:childTnLst>
                              <p:par>
                                <p:cTn id="59" presetID="42" presetClass="entr" presetSubtype="0" fill="hold" grpId="0" nodeType="afterEffect">
                                  <p:stCondLst>
                                    <p:cond delay="0"/>
                                  </p:stCondLst>
                                  <p:childTnLst>
                                    <p:set>
                                      <p:cBhvr>
                                        <p:cTn id="60" dur="1" fill="hold">
                                          <p:stCondLst>
                                            <p:cond delay="0"/>
                                          </p:stCondLst>
                                        </p:cTn>
                                        <p:tgtEl>
                                          <p:spTgt spid="59">
                                            <p:txEl>
                                              <p:pRg st="3" end="3"/>
                                            </p:txEl>
                                          </p:spTgt>
                                        </p:tgtEl>
                                        <p:attrNameLst>
                                          <p:attrName>style.visibility</p:attrName>
                                        </p:attrNameLst>
                                      </p:cBhvr>
                                      <p:to>
                                        <p:strVal val="visible"/>
                                      </p:to>
                                    </p:set>
                                    <p:animEffect transition="in" filter="fade">
                                      <p:cBhvr>
                                        <p:cTn id="61" dur="1000"/>
                                        <p:tgtEl>
                                          <p:spTgt spid="59">
                                            <p:txEl>
                                              <p:pRg st="3" end="3"/>
                                            </p:txEl>
                                          </p:spTgt>
                                        </p:tgtEl>
                                      </p:cBhvr>
                                    </p:animEffect>
                                    <p:anim calcmode="lin" valueType="num">
                                      <p:cBhvr>
                                        <p:cTn id="62"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8" grpId="0" build="p"/>
      <p:bldP spid="59" grpId="0" build="p"/>
      <p:bldP spid="60" grpId="0"/>
      <p:bldP spid="2" grpId="0" animBg="1"/>
      <p:bldP spid="15"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1578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2019-03-29T14:32:36Z</dcterms:modified>
</cp:coreProperties>
</file>