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6326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EF3425"/>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8397B1"/>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4"/>
            <a:extLst>
              <a:ext uri="{FF2B5EF4-FFF2-40B4-BE49-F238E27FC236}">
                <a16:creationId xmlns:a16="http://schemas.microsoft.com/office/drawing/2014/main" id="{B83CE635-E826-49C7-A660-E5857EBA50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1578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2019-03-29T14:32:36Z</dcterms:modified>
</cp:coreProperties>
</file>